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xml" ContentType="application/inkml+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7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7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7.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8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3.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8.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18.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19.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20.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21.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74"/>
  </p:notesMasterIdLst>
  <p:handoutMasterIdLst>
    <p:handoutMasterId r:id="rId175"/>
  </p:handoutMasterIdLst>
  <p:sldIdLst>
    <p:sldId id="423" r:id="rId2"/>
    <p:sldId id="427" r:id="rId3"/>
    <p:sldId id="795" r:id="rId4"/>
    <p:sldId id="424" r:id="rId5"/>
    <p:sldId id="508" r:id="rId6"/>
    <p:sldId id="669" r:id="rId7"/>
    <p:sldId id="519" r:id="rId8"/>
    <p:sldId id="631" r:id="rId9"/>
    <p:sldId id="520" r:id="rId10"/>
    <p:sldId id="612" r:id="rId11"/>
    <p:sldId id="613" r:id="rId12"/>
    <p:sldId id="614" r:id="rId13"/>
    <p:sldId id="615" r:id="rId14"/>
    <p:sldId id="521" r:id="rId15"/>
    <p:sldId id="617" r:id="rId16"/>
    <p:sldId id="618" r:id="rId17"/>
    <p:sldId id="616" r:id="rId18"/>
    <p:sldId id="785" r:id="rId19"/>
    <p:sldId id="783" r:id="rId20"/>
    <p:sldId id="632" r:id="rId21"/>
    <p:sldId id="522" r:id="rId22"/>
    <p:sldId id="624" r:id="rId23"/>
    <p:sldId id="633" r:id="rId24"/>
    <p:sldId id="625" r:id="rId25"/>
    <p:sldId id="626" r:id="rId26"/>
    <p:sldId id="635" r:id="rId27"/>
    <p:sldId id="786" r:id="rId28"/>
    <p:sldId id="523" r:id="rId29"/>
    <p:sldId id="805" r:id="rId30"/>
    <p:sldId id="518" r:id="rId31"/>
    <p:sldId id="510" r:id="rId32"/>
    <p:sldId id="511" r:id="rId33"/>
    <p:sldId id="512" r:id="rId34"/>
    <p:sldId id="514" r:id="rId35"/>
    <p:sldId id="516" r:id="rId36"/>
    <p:sldId id="553" r:id="rId37"/>
    <p:sldId id="509" r:id="rId38"/>
    <p:sldId id="804" r:id="rId39"/>
    <p:sldId id="524" r:id="rId40"/>
    <p:sldId id="525" r:id="rId41"/>
    <p:sldId id="526" r:id="rId42"/>
    <p:sldId id="527" r:id="rId43"/>
    <p:sldId id="769" r:id="rId44"/>
    <p:sldId id="768" r:id="rId45"/>
    <p:sldId id="528" r:id="rId46"/>
    <p:sldId id="803" r:id="rId47"/>
    <p:sldId id="529" r:id="rId48"/>
    <p:sldId id="538" r:id="rId49"/>
    <p:sldId id="532" r:id="rId50"/>
    <p:sldId id="710" r:id="rId51"/>
    <p:sldId id="711" r:id="rId52"/>
    <p:sldId id="712" r:id="rId53"/>
    <p:sldId id="713" r:id="rId54"/>
    <p:sldId id="714" r:id="rId55"/>
    <p:sldId id="716" r:id="rId56"/>
    <p:sldId id="717" r:id="rId57"/>
    <p:sldId id="718" r:id="rId58"/>
    <p:sldId id="719" r:id="rId59"/>
    <p:sldId id="715" r:id="rId60"/>
    <p:sldId id="720" r:id="rId61"/>
    <p:sldId id="722" r:id="rId62"/>
    <p:sldId id="721" r:id="rId63"/>
    <p:sldId id="531" r:id="rId64"/>
    <p:sldId id="794" r:id="rId65"/>
    <p:sldId id="533" r:id="rId66"/>
    <p:sldId id="802" r:id="rId67"/>
    <p:sldId id="535" r:id="rId68"/>
    <p:sldId id="653" r:id="rId69"/>
    <p:sldId id="654" r:id="rId70"/>
    <p:sldId id="655" r:id="rId71"/>
    <p:sldId id="656" r:id="rId72"/>
    <p:sldId id="657" r:id="rId73"/>
    <p:sldId id="658" r:id="rId74"/>
    <p:sldId id="659" r:id="rId75"/>
    <p:sldId id="660" r:id="rId76"/>
    <p:sldId id="661" r:id="rId77"/>
    <p:sldId id="779" r:id="rId78"/>
    <p:sldId id="662" r:id="rId79"/>
    <p:sldId id="663" r:id="rId80"/>
    <p:sldId id="664" r:id="rId81"/>
    <p:sldId id="665" r:id="rId82"/>
    <p:sldId id="666" r:id="rId83"/>
    <p:sldId id="667" r:id="rId84"/>
    <p:sldId id="668" r:id="rId85"/>
    <p:sldId id="801" r:id="rId86"/>
    <p:sldId id="552" r:id="rId87"/>
    <p:sldId id="477" r:id="rId88"/>
    <p:sldId id="647" r:id="rId89"/>
    <p:sldId id="579" r:id="rId90"/>
    <p:sldId id="580" r:id="rId91"/>
    <p:sldId id="640" r:id="rId92"/>
    <p:sldId id="646" r:id="rId93"/>
    <p:sldId id="641" r:id="rId94"/>
    <p:sldId id="745" r:id="rId95"/>
    <p:sldId id="642" r:id="rId96"/>
    <p:sldId id="643" r:id="rId97"/>
    <p:sldId id="584" r:id="rId98"/>
    <p:sldId id="793" r:id="rId99"/>
    <p:sldId id="644" r:id="rId100"/>
    <p:sldId id="645" r:id="rId101"/>
    <p:sldId id="650" r:id="rId102"/>
    <p:sldId id="636" r:id="rId103"/>
    <p:sldId id="637" r:id="rId104"/>
    <p:sldId id="629" r:id="rId105"/>
    <p:sldId id="585" r:id="rId106"/>
    <p:sldId id="630" r:id="rId107"/>
    <p:sldId id="791" r:id="rId108"/>
    <p:sldId id="792" r:id="rId109"/>
    <p:sldId id="648" r:id="rId110"/>
    <p:sldId id="649" r:id="rId111"/>
    <p:sldId id="589" r:id="rId112"/>
    <p:sldId id="800" r:id="rId113"/>
    <p:sldId id="557" r:id="rId114"/>
    <p:sldId id="555" r:id="rId115"/>
    <p:sldId id="621" r:id="rId116"/>
    <p:sldId id="586" r:id="rId117"/>
    <p:sldId id="748" r:id="rId118"/>
    <p:sldId id="558" r:id="rId119"/>
    <p:sldId id="559" r:id="rId120"/>
    <p:sldId id="560" r:id="rId121"/>
    <p:sldId id="788" r:id="rId122"/>
    <p:sldId id="787" r:id="rId123"/>
    <p:sldId id="790" r:id="rId124"/>
    <p:sldId id="561" r:id="rId125"/>
    <p:sldId id="565" r:id="rId126"/>
    <p:sldId id="562" r:id="rId127"/>
    <p:sldId id="571" r:id="rId128"/>
    <p:sldId id="572" r:id="rId129"/>
    <p:sldId id="622" r:id="rId130"/>
    <p:sldId id="587" r:id="rId131"/>
    <p:sldId id="563" r:id="rId132"/>
    <p:sldId id="799" r:id="rId133"/>
    <p:sldId id="564" r:id="rId134"/>
    <p:sldId id="567" r:id="rId135"/>
    <p:sldId id="705" r:id="rId136"/>
    <p:sldId id="708" r:id="rId137"/>
    <p:sldId id="728" r:id="rId138"/>
    <p:sldId id="798" r:id="rId139"/>
    <p:sldId id="577" r:id="rId140"/>
    <p:sldId id="796" r:id="rId141"/>
    <p:sldId id="590" r:id="rId142"/>
    <p:sldId id="619" r:id="rId143"/>
    <p:sldId id="726" r:id="rId144"/>
    <p:sldId id="727" r:id="rId145"/>
    <p:sldId id="679" r:id="rId146"/>
    <p:sldId id="680" r:id="rId147"/>
    <p:sldId id="681" r:id="rId148"/>
    <p:sldId id="682" r:id="rId149"/>
    <p:sldId id="683" r:id="rId150"/>
    <p:sldId id="684" r:id="rId151"/>
    <p:sldId id="685" r:id="rId152"/>
    <p:sldId id="686" r:id="rId153"/>
    <p:sldId id="687" r:id="rId154"/>
    <p:sldId id="688" r:id="rId155"/>
    <p:sldId id="689" r:id="rId156"/>
    <p:sldId id="690" r:id="rId157"/>
    <p:sldId id="691" r:id="rId158"/>
    <p:sldId id="692" r:id="rId159"/>
    <p:sldId id="693" r:id="rId160"/>
    <p:sldId id="694" r:id="rId161"/>
    <p:sldId id="695" r:id="rId162"/>
    <p:sldId id="696" r:id="rId163"/>
    <p:sldId id="761" r:id="rId164"/>
    <p:sldId id="766" r:id="rId165"/>
    <p:sldId id="652" r:id="rId166"/>
    <p:sldId id="594" r:id="rId167"/>
    <p:sldId id="651" r:id="rId168"/>
    <p:sldId id="595" r:id="rId169"/>
    <p:sldId id="797" r:id="rId170"/>
    <p:sldId id="592" r:id="rId171"/>
    <p:sldId id="506" r:id="rId172"/>
    <p:sldId id="507" r:id="rId173"/>
  </p:sldIdLst>
  <p:sldSz cx="12192000" cy="6858000"/>
  <p:notesSz cx="10234613" cy="710406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DCDCB"/>
    <a:srgbClr val="A9CDCB"/>
    <a:srgbClr val="D1EBF1"/>
    <a:srgbClr val="EBF1DE"/>
    <a:srgbClr val="F1EEF4"/>
    <a:srgbClr val="DFF5A9"/>
    <a:srgbClr val="E5F7B9"/>
    <a:srgbClr val="009900"/>
    <a:srgbClr val="A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82491" autoAdjust="0"/>
  </p:normalViewPr>
  <p:slideViewPr>
    <p:cSldViewPr>
      <p:cViewPr varScale="1">
        <p:scale>
          <a:sx n="86" d="100"/>
          <a:sy n="86" d="100"/>
        </p:scale>
        <p:origin x="533"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2238"/>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handoutMaster" Target="handoutMasters/handout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_rels/data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48.xml.rels><?xml version="1.0" encoding="UTF-8" standalone="yes"?>
<Relationships xmlns="http://schemas.openxmlformats.org/package/2006/relationships"><Relationship Id="rId1" Type="http://schemas.openxmlformats.org/officeDocument/2006/relationships/image" Target="../media/image29.png"/></Relationships>
</file>

<file path=ppt/diagrams/_rels/data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48.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32597-BADB-43B8-ABDE-4FDB1B410EFB}"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zh-CN" altLang="en-US"/>
        </a:p>
      </dgm:t>
    </dgm:pt>
    <dgm:pt modelId="{9D21CD16-53CC-4ABE-9D48-59D8934EBBDF}">
      <dgm:prSet/>
      <dgm:spPr/>
      <dgm:t>
        <a:bodyPr/>
        <a:lstStyle/>
        <a:p>
          <a:pPr rtl="0"/>
          <a:r>
            <a:rPr lang="zh-CN" b="1"/>
            <a:t>学习目的</a:t>
          </a:r>
          <a:endParaRPr lang="zh-CN"/>
        </a:p>
      </dgm:t>
    </dgm:pt>
    <dgm:pt modelId="{F7C87B17-0405-45F7-B705-1F075FFAD3B9}" type="parTrans" cxnId="{5D1FC8C4-059D-4DFD-B121-FCCC9C90A410}">
      <dgm:prSet/>
      <dgm:spPr/>
      <dgm:t>
        <a:bodyPr/>
        <a:lstStyle/>
        <a:p>
          <a:endParaRPr lang="zh-CN" altLang="en-US"/>
        </a:p>
      </dgm:t>
    </dgm:pt>
    <dgm:pt modelId="{4F3D1E6E-276C-40F4-A812-42DC63B31641}" type="sibTrans" cxnId="{5D1FC8C4-059D-4DFD-B121-FCCC9C90A410}">
      <dgm:prSet/>
      <dgm:spPr/>
      <dgm:t>
        <a:bodyPr/>
        <a:lstStyle/>
        <a:p>
          <a:endParaRPr lang="zh-CN" altLang="en-US"/>
        </a:p>
      </dgm:t>
    </dgm:pt>
    <dgm:pt modelId="{CBF830E3-9ADF-4F0A-9E19-BEBD8C6C54D0}">
      <dgm:prSet/>
      <dgm:spPr/>
      <dgm:t>
        <a:bodyPr/>
        <a:lstStyle/>
        <a:p>
          <a:pPr rtl="0"/>
          <a:r>
            <a:rPr lang="zh-CN"/>
            <a:t>【掌握】数据科学中的基础理论，尤其是核心术语、研究目的、理论体系与基本原则；</a:t>
          </a:r>
        </a:p>
      </dgm:t>
    </dgm:pt>
    <dgm:pt modelId="{1A3DB72B-6C97-45B8-9501-50EE6CEE723E}" type="parTrans" cxnId="{4085CA6C-C5B2-46E7-BEAE-BBA226375361}">
      <dgm:prSet/>
      <dgm:spPr/>
      <dgm:t>
        <a:bodyPr/>
        <a:lstStyle/>
        <a:p>
          <a:endParaRPr lang="zh-CN" altLang="en-US"/>
        </a:p>
      </dgm:t>
    </dgm:pt>
    <dgm:pt modelId="{18830FAA-1198-40E7-9205-A040BD87F64A}" type="sibTrans" cxnId="{4085CA6C-C5B2-46E7-BEAE-BBA226375361}">
      <dgm:prSet/>
      <dgm:spPr/>
      <dgm:t>
        <a:bodyPr/>
        <a:lstStyle/>
        <a:p>
          <a:endParaRPr lang="zh-CN" altLang="en-US"/>
        </a:p>
      </dgm:t>
    </dgm:pt>
    <dgm:pt modelId="{F5DF4D66-AE76-4465-B11D-92A279165D60}">
      <dgm:prSet/>
      <dgm:spPr/>
      <dgm:t>
        <a:bodyPr/>
        <a:lstStyle/>
        <a:p>
          <a:pPr rtl="0"/>
          <a:r>
            <a:rPr lang="zh-CN"/>
            <a:t>【理解】数据科学科学家的的主要职责与能力要求；</a:t>
          </a:r>
        </a:p>
      </dgm:t>
    </dgm:pt>
    <dgm:pt modelId="{37637834-5A54-4EC8-9BC9-0C40AD5A18DB}" type="parTrans" cxnId="{C38608C0-086B-4AA3-83E3-C9916257CB6A}">
      <dgm:prSet/>
      <dgm:spPr/>
      <dgm:t>
        <a:bodyPr/>
        <a:lstStyle/>
        <a:p>
          <a:endParaRPr lang="zh-CN" altLang="en-US"/>
        </a:p>
      </dgm:t>
    </dgm:pt>
    <dgm:pt modelId="{F4E8DC2C-A0EC-4739-B21B-F0625023EC20}" type="sibTrans" cxnId="{C38608C0-086B-4AA3-83E3-C9916257CB6A}">
      <dgm:prSet/>
      <dgm:spPr/>
      <dgm:t>
        <a:bodyPr/>
        <a:lstStyle/>
        <a:p>
          <a:endParaRPr lang="zh-CN" altLang="en-US"/>
        </a:p>
      </dgm:t>
    </dgm:pt>
    <dgm:pt modelId="{8FFEA69F-8C12-4F82-AE41-FC1BCF8EF29D}">
      <dgm:prSet/>
      <dgm:spPr/>
      <dgm:t>
        <a:bodyPr/>
        <a:lstStyle/>
        <a:p>
          <a:pPr rtl="0"/>
          <a:r>
            <a:rPr lang="zh-CN"/>
            <a:t>【了解】数据科学的发展简史。</a:t>
          </a:r>
        </a:p>
      </dgm:t>
    </dgm:pt>
    <dgm:pt modelId="{DD6BA264-C321-4E23-B72C-1DFFB95041DC}" type="parTrans" cxnId="{089D7CC3-DAC9-43CB-A012-110EFE27A943}">
      <dgm:prSet/>
      <dgm:spPr/>
      <dgm:t>
        <a:bodyPr/>
        <a:lstStyle/>
        <a:p>
          <a:endParaRPr lang="zh-CN" altLang="en-US"/>
        </a:p>
      </dgm:t>
    </dgm:pt>
    <dgm:pt modelId="{8C6B8062-61D9-4325-A5AA-AE7146FCC90A}" type="sibTrans" cxnId="{089D7CC3-DAC9-43CB-A012-110EFE27A943}">
      <dgm:prSet/>
      <dgm:spPr/>
      <dgm:t>
        <a:bodyPr/>
        <a:lstStyle/>
        <a:p>
          <a:endParaRPr lang="zh-CN" altLang="en-US"/>
        </a:p>
      </dgm:t>
    </dgm:pt>
    <dgm:pt modelId="{29F92FDD-C551-4DF4-B601-2C149AEF571F}">
      <dgm:prSet/>
      <dgm:spPr/>
      <dgm:t>
        <a:bodyPr/>
        <a:lstStyle/>
        <a:p>
          <a:pPr rtl="0"/>
          <a:r>
            <a:rPr lang="zh-CN" b="1"/>
            <a:t>学习重点</a:t>
          </a:r>
          <a:endParaRPr lang="zh-CN"/>
        </a:p>
      </dgm:t>
    </dgm:pt>
    <dgm:pt modelId="{5D3C1EF7-CC43-4B1D-9746-254E6599E93F}" type="parTrans" cxnId="{3582A519-8351-4A0C-BBD7-13E854951A83}">
      <dgm:prSet/>
      <dgm:spPr/>
      <dgm:t>
        <a:bodyPr/>
        <a:lstStyle/>
        <a:p>
          <a:endParaRPr lang="zh-CN" altLang="en-US"/>
        </a:p>
      </dgm:t>
    </dgm:pt>
    <dgm:pt modelId="{3D51AB53-EC15-4002-9C82-BFC11808A425}" type="sibTrans" cxnId="{3582A519-8351-4A0C-BBD7-13E854951A83}">
      <dgm:prSet/>
      <dgm:spPr/>
      <dgm:t>
        <a:bodyPr/>
        <a:lstStyle/>
        <a:p>
          <a:endParaRPr lang="zh-CN" altLang="en-US"/>
        </a:p>
      </dgm:t>
    </dgm:pt>
    <dgm:pt modelId="{3F778E27-F5B0-4185-A82E-76C6178C5A5B}">
      <dgm:prSet/>
      <dgm:spPr/>
      <dgm:t>
        <a:bodyPr/>
        <a:lstStyle/>
        <a:p>
          <a:pPr rtl="0"/>
          <a:r>
            <a:rPr lang="zh-CN"/>
            <a:t>大数据挑战的本质</a:t>
          </a:r>
        </a:p>
      </dgm:t>
    </dgm:pt>
    <dgm:pt modelId="{581B99D8-D3F5-43C8-A59B-E07404FDB704}" type="parTrans" cxnId="{2FB505E9-B4B1-4DBB-AD9A-28C4EB57118B}">
      <dgm:prSet/>
      <dgm:spPr/>
      <dgm:t>
        <a:bodyPr/>
        <a:lstStyle/>
        <a:p>
          <a:endParaRPr lang="zh-CN" altLang="en-US"/>
        </a:p>
      </dgm:t>
    </dgm:pt>
    <dgm:pt modelId="{F2744174-5336-473B-8917-10B957722804}" type="sibTrans" cxnId="{2FB505E9-B4B1-4DBB-AD9A-28C4EB57118B}">
      <dgm:prSet/>
      <dgm:spPr/>
      <dgm:t>
        <a:bodyPr/>
        <a:lstStyle/>
        <a:p>
          <a:endParaRPr lang="zh-CN" altLang="en-US"/>
        </a:p>
      </dgm:t>
    </dgm:pt>
    <dgm:pt modelId="{7B70593D-31BD-4626-8A76-E96F4BC63070}">
      <dgm:prSet/>
      <dgm:spPr/>
      <dgm:t>
        <a:bodyPr/>
        <a:lstStyle/>
        <a:p>
          <a:pPr rtl="0"/>
          <a:r>
            <a:rPr lang="zh-CN"/>
            <a:t>数据科学的研究目的</a:t>
          </a:r>
        </a:p>
      </dgm:t>
    </dgm:pt>
    <dgm:pt modelId="{596D32A0-E3F9-4E81-ACD4-87714B58C50C}" type="parTrans" cxnId="{8555384C-68F4-4CE8-8D3E-F7DEC9A8231E}">
      <dgm:prSet/>
      <dgm:spPr/>
      <dgm:t>
        <a:bodyPr/>
        <a:lstStyle/>
        <a:p>
          <a:endParaRPr lang="zh-CN" altLang="en-US"/>
        </a:p>
      </dgm:t>
    </dgm:pt>
    <dgm:pt modelId="{2FBDF701-2313-49C5-A140-6BBE33C3F759}" type="sibTrans" cxnId="{8555384C-68F4-4CE8-8D3E-F7DEC9A8231E}">
      <dgm:prSet/>
      <dgm:spPr/>
      <dgm:t>
        <a:bodyPr/>
        <a:lstStyle/>
        <a:p>
          <a:endParaRPr lang="zh-CN" altLang="en-US"/>
        </a:p>
      </dgm:t>
    </dgm:pt>
    <dgm:pt modelId="{2AC1D8D9-7F88-41A9-8C24-7CA2AA83A864}">
      <dgm:prSet/>
      <dgm:spPr/>
      <dgm:t>
        <a:bodyPr/>
        <a:lstStyle/>
        <a:p>
          <a:pPr rtl="0"/>
          <a:r>
            <a:rPr lang="zh-CN"/>
            <a:t>数据科学的理论体系</a:t>
          </a:r>
        </a:p>
      </dgm:t>
    </dgm:pt>
    <dgm:pt modelId="{028F4816-4C5E-46F2-867E-870142060484}" type="parTrans" cxnId="{ABC5EA29-A611-4AA2-8313-BA375800A3B2}">
      <dgm:prSet/>
      <dgm:spPr/>
      <dgm:t>
        <a:bodyPr/>
        <a:lstStyle/>
        <a:p>
          <a:endParaRPr lang="zh-CN" altLang="en-US"/>
        </a:p>
      </dgm:t>
    </dgm:pt>
    <dgm:pt modelId="{402B034A-04C0-4AF5-9093-F6D2D1BA9E2C}" type="sibTrans" cxnId="{ABC5EA29-A611-4AA2-8313-BA375800A3B2}">
      <dgm:prSet/>
      <dgm:spPr/>
      <dgm:t>
        <a:bodyPr/>
        <a:lstStyle/>
        <a:p>
          <a:endParaRPr lang="zh-CN" altLang="en-US"/>
        </a:p>
      </dgm:t>
    </dgm:pt>
    <dgm:pt modelId="{91505F0C-4559-4681-923D-73EC953706DE}">
      <dgm:prSet/>
      <dgm:spPr/>
      <dgm:t>
        <a:bodyPr/>
        <a:lstStyle/>
        <a:p>
          <a:pPr rtl="0"/>
          <a:r>
            <a:rPr lang="zh-CN"/>
            <a:t>数据科学的基本原则</a:t>
          </a:r>
        </a:p>
      </dgm:t>
    </dgm:pt>
    <dgm:pt modelId="{E6A08D59-4473-41FC-A7A0-381277DED877}" type="parTrans" cxnId="{6106A71A-A65B-4B84-A7FC-9CA4B278052A}">
      <dgm:prSet/>
      <dgm:spPr/>
      <dgm:t>
        <a:bodyPr/>
        <a:lstStyle/>
        <a:p>
          <a:endParaRPr lang="zh-CN" altLang="en-US"/>
        </a:p>
      </dgm:t>
    </dgm:pt>
    <dgm:pt modelId="{C7A2572B-1E80-4C46-BC45-B53EFDF4CAE0}" type="sibTrans" cxnId="{6106A71A-A65B-4B84-A7FC-9CA4B278052A}">
      <dgm:prSet/>
      <dgm:spPr/>
      <dgm:t>
        <a:bodyPr/>
        <a:lstStyle/>
        <a:p>
          <a:endParaRPr lang="zh-CN" altLang="en-US"/>
        </a:p>
      </dgm:t>
    </dgm:pt>
    <dgm:pt modelId="{39FC6478-47E4-48F4-8341-B85D8ABB7075}">
      <dgm:prSet/>
      <dgm:spPr/>
      <dgm:t>
        <a:bodyPr/>
        <a:lstStyle/>
        <a:p>
          <a:pPr rtl="0"/>
          <a:r>
            <a:rPr lang="zh-CN" b="1"/>
            <a:t>学习难点</a:t>
          </a:r>
          <a:endParaRPr lang="zh-CN"/>
        </a:p>
      </dgm:t>
    </dgm:pt>
    <dgm:pt modelId="{D74A4245-CBD0-4A9C-9D1A-513A5903EA14}" type="parTrans" cxnId="{9558A3CB-ED2E-42E6-B3FF-8C976BD62E49}">
      <dgm:prSet/>
      <dgm:spPr/>
      <dgm:t>
        <a:bodyPr/>
        <a:lstStyle/>
        <a:p>
          <a:endParaRPr lang="zh-CN" altLang="en-US"/>
        </a:p>
      </dgm:t>
    </dgm:pt>
    <dgm:pt modelId="{749F382B-3BEF-4780-B5D0-B7CE93528381}" type="sibTrans" cxnId="{9558A3CB-ED2E-42E6-B3FF-8C976BD62E49}">
      <dgm:prSet/>
      <dgm:spPr/>
      <dgm:t>
        <a:bodyPr/>
        <a:lstStyle/>
        <a:p>
          <a:endParaRPr lang="zh-CN" altLang="en-US"/>
        </a:p>
      </dgm:t>
    </dgm:pt>
    <dgm:pt modelId="{2F5A4FBA-C5D6-49B2-B9F8-AA56F19C16DB}">
      <dgm:prSet/>
      <dgm:spPr/>
      <dgm:t>
        <a:bodyPr/>
        <a:lstStyle/>
        <a:p>
          <a:pPr rtl="0"/>
          <a:r>
            <a:rPr lang="zh-CN"/>
            <a:t>大数据挑战的本质</a:t>
          </a:r>
        </a:p>
      </dgm:t>
    </dgm:pt>
    <dgm:pt modelId="{EDE7BBB1-FF7F-4B4F-9DC1-C0A1DC4F22C7}" type="parTrans" cxnId="{BC4E8E71-09D0-4B4B-A06C-465E6EBBF5AF}">
      <dgm:prSet/>
      <dgm:spPr/>
      <dgm:t>
        <a:bodyPr/>
        <a:lstStyle/>
        <a:p>
          <a:endParaRPr lang="zh-CN" altLang="en-US"/>
        </a:p>
      </dgm:t>
    </dgm:pt>
    <dgm:pt modelId="{BC69D28C-6646-4EB9-AB5F-EE3805D7B609}" type="sibTrans" cxnId="{BC4E8E71-09D0-4B4B-A06C-465E6EBBF5AF}">
      <dgm:prSet/>
      <dgm:spPr/>
      <dgm:t>
        <a:bodyPr/>
        <a:lstStyle/>
        <a:p>
          <a:endParaRPr lang="zh-CN" altLang="en-US"/>
        </a:p>
      </dgm:t>
    </dgm:pt>
    <dgm:pt modelId="{DBDF5C1D-E6D4-40AE-9592-434E04A78A20}">
      <dgm:prSet/>
      <dgm:spPr/>
      <dgm:t>
        <a:bodyPr/>
        <a:lstStyle/>
        <a:p>
          <a:pPr rtl="0"/>
          <a:r>
            <a:rPr lang="zh-CN"/>
            <a:t>数据科学的基本原则</a:t>
          </a:r>
        </a:p>
      </dgm:t>
    </dgm:pt>
    <dgm:pt modelId="{651A133D-ABB1-4D05-9EDE-3EC97D87BFF2}" type="parTrans" cxnId="{709270A9-7A8C-4E89-840C-88615BCACC57}">
      <dgm:prSet/>
      <dgm:spPr/>
      <dgm:t>
        <a:bodyPr/>
        <a:lstStyle/>
        <a:p>
          <a:endParaRPr lang="zh-CN" altLang="en-US"/>
        </a:p>
      </dgm:t>
    </dgm:pt>
    <dgm:pt modelId="{FF10C8E7-5A5C-4387-BE7A-2E93F87AF372}" type="sibTrans" cxnId="{709270A9-7A8C-4E89-840C-88615BCACC57}">
      <dgm:prSet/>
      <dgm:spPr/>
      <dgm:t>
        <a:bodyPr/>
        <a:lstStyle/>
        <a:p>
          <a:endParaRPr lang="zh-CN" altLang="en-US"/>
        </a:p>
      </dgm:t>
    </dgm:pt>
    <dgm:pt modelId="{DE72ACCE-8472-4862-8223-2ECEEF9D21BD}" type="pres">
      <dgm:prSet presAssocID="{C0932597-BADB-43B8-ABDE-4FDB1B410EFB}" presName="Name0" presStyleCnt="0">
        <dgm:presLayoutVars>
          <dgm:dir/>
          <dgm:animLvl val="lvl"/>
          <dgm:resizeHandles val="exact"/>
        </dgm:presLayoutVars>
      </dgm:prSet>
      <dgm:spPr/>
    </dgm:pt>
    <dgm:pt modelId="{BFF76BA4-B6C2-4EF2-8F96-9FAE299FD6BE}" type="pres">
      <dgm:prSet presAssocID="{9D21CD16-53CC-4ABE-9D48-59D8934EBBDF}" presName="composite" presStyleCnt="0"/>
      <dgm:spPr/>
    </dgm:pt>
    <dgm:pt modelId="{12181EC6-0FEF-4D19-B445-CF0ADAC5A223}" type="pres">
      <dgm:prSet presAssocID="{9D21CD16-53CC-4ABE-9D48-59D8934EBBDF}" presName="parTx" presStyleLbl="alignNode1" presStyleIdx="0" presStyleCnt="3">
        <dgm:presLayoutVars>
          <dgm:chMax val="0"/>
          <dgm:chPref val="0"/>
          <dgm:bulletEnabled val="1"/>
        </dgm:presLayoutVars>
      </dgm:prSet>
      <dgm:spPr/>
    </dgm:pt>
    <dgm:pt modelId="{5A683390-861B-4BD4-B6C4-CDE0B76BD6F6}" type="pres">
      <dgm:prSet presAssocID="{9D21CD16-53CC-4ABE-9D48-59D8934EBBDF}" presName="desTx" presStyleLbl="alignAccFollowNode1" presStyleIdx="0" presStyleCnt="3">
        <dgm:presLayoutVars>
          <dgm:bulletEnabled val="1"/>
        </dgm:presLayoutVars>
      </dgm:prSet>
      <dgm:spPr/>
    </dgm:pt>
    <dgm:pt modelId="{C3456C7B-41C4-4C59-AAB8-8712F88C6496}" type="pres">
      <dgm:prSet presAssocID="{4F3D1E6E-276C-40F4-A812-42DC63B31641}" presName="space" presStyleCnt="0"/>
      <dgm:spPr/>
    </dgm:pt>
    <dgm:pt modelId="{173A4C6D-3905-4099-88F3-50F9328C88BC}" type="pres">
      <dgm:prSet presAssocID="{29F92FDD-C551-4DF4-B601-2C149AEF571F}" presName="composite" presStyleCnt="0"/>
      <dgm:spPr/>
    </dgm:pt>
    <dgm:pt modelId="{8CEEA3D2-E398-4F07-8A54-3428795EBA42}" type="pres">
      <dgm:prSet presAssocID="{29F92FDD-C551-4DF4-B601-2C149AEF571F}" presName="parTx" presStyleLbl="alignNode1" presStyleIdx="1" presStyleCnt="3">
        <dgm:presLayoutVars>
          <dgm:chMax val="0"/>
          <dgm:chPref val="0"/>
          <dgm:bulletEnabled val="1"/>
        </dgm:presLayoutVars>
      </dgm:prSet>
      <dgm:spPr/>
    </dgm:pt>
    <dgm:pt modelId="{7C7DB4A6-92B5-40BA-8D47-EDD71E4907F0}" type="pres">
      <dgm:prSet presAssocID="{29F92FDD-C551-4DF4-B601-2C149AEF571F}" presName="desTx" presStyleLbl="alignAccFollowNode1" presStyleIdx="1" presStyleCnt="3">
        <dgm:presLayoutVars>
          <dgm:bulletEnabled val="1"/>
        </dgm:presLayoutVars>
      </dgm:prSet>
      <dgm:spPr/>
    </dgm:pt>
    <dgm:pt modelId="{3417F8DF-9757-4110-AFC3-E7C1CDE50340}" type="pres">
      <dgm:prSet presAssocID="{3D51AB53-EC15-4002-9C82-BFC11808A425}" presName="space" presStyleCnt="0"/>
      <dgm:spPr/>
    </dgm:pt>
    <dgm:pt modelId="{F6D59063-4358-419B-9C24-0650FE40D78B}" type="pres">
      <dgm:prSet presAssocID="{39FC6478-47E4-48F4-8341-B85D8ABB7075}" presName="composite" presStyleCnt="0"/>
      <dgm:spPr/>
    </dgm:pt>
    <dgm:pt modelId="{3B690920-55F5-4C2B-B8B2-4C2AED9A9773}" type="pres">
      <dgm:prSet presAssocID="{39FC6478-47E4-48F4-8341-B85D8ABB7075}" presName="parTx" presStyleLbl="alignNode1" presStyleIdx="2" presStyleCnt="3">
        <dgm:presLayoutVars>
          <dgm:chMax val="0"/>
          <dgm:chPref val="0"/>
          <dgm:bulletEnabled val="1"/>
        </dgm:presLayoutVars>
      </dgm:prSet>
      <dgm:spPr/>
    </dgm:pt>
    <dgm:pt modelId="{BECD89A9-32D4-4A5E-8FBD-59F0309CF9C8}" type="pres">
      <dgm:prSet presAssocID="{39FC6478-47E4-48F4-8341-B85D8ABB7075}" presName="desTx" presStyleLbl="alignAccFollowNode1" presStyleIdx="2" presStyleCnt="3">
        <dgm:presLayoutVars>
          <dgm:bulletEnabled val="1"/>
        </dgm:presLayoutVars>
      </dgm:prSet>
      <dgm:spPr/>
    </dgm:pt>
  </dgm:ptLst>
  <dgm:cxnLst>
    <dgm:cxn modelId="{109E6804-617A-4759-8E80-90A4C39624ED}" type="presOf" srcId="{2AC1D8D9-7F88-41A9-8C24-7CA2AA83A864}" destId="{7C7DB4A6-92B5-40BA-8D47-EDD71E4907F0}" srcOrd="0" destOrd="2" presId="urn:microsoft.com/office/officeart/2005/8/layout/hList1"/>
    <dgm:cxn modelId="{CC95FC16-8F0E-4245-B658-79CF296AB224}" type="presOf" srcId="{9D21CD16-53CC-4ABE-9D48-59D8934EBBDF}" destId="{12181EC6-0FEF-4D19-B445-CF0ADAC5A223}" srcOrd="0" destOrd="0" presId="urn:microsoft.com/office/officeart/2005/8/layout/hList1"/>
    <dgm:cxn modelId="{3582A519-8351-4A0C-BBD7-13E854951A83}" srcId="{C0932597-BADB-43B8-ABDE-4FDB1B410EFB}" destId="{29F92FDD-C551-4DF4-B601-2C149AEF571F}" srcOrd="1" destOrd="0" parTransId="{5D3C1EF7-CC43-4B1D-9746-254E6599E93F}" sibTransId="{3D51AB53-EC15-4002-9C82-BFC11808A425}"/>
    <dgm:cxn modelId="{6106A71A-A65B-4B84-A7FC-9CA4B278052A}" srcId="{29F92FDD-C551-4DF4-B601-2C149AEF571F}" destId="{91505F0C-4559-4681-923D-73EC953706DE}" srcOrd="3" destOrd="0" parTransId="{E6A08D59-4473-41FC-A7A0-381277DED877}" sibTransId="{C7A2572B-1E80-4C46-BC45-B53EFDF4CAE0}"/>
    <dgm:cxn modelId="{D29FB11B-96B9-4491-8FDA-6E5291CDE7A2}" type="presOf" srcId="{91505F0C-4559-4681-923D-73EC953706DE}" destId="{7C7DB4A6-92B5-40BA-8D47-EDD71E4907F0}" srcOrd="0" destOrd="3" presId="urn:microsoft.com/office/officeart/2005/8/layout/hList1"/>
    <dgm:cxn modelId="{ABC5EA29-A611-4AA2-8313-BA375800A3B2}" srcId="{29F92FDD-C551-4DF4-B601-2C149AEF571F}" destId="{2AC1D8D9-7F88-41A9-8C24-7CA2AA83A864}" srcOrd="2" destOrd="0" parTransId="{028F4816-4C5E-46F2-867E-870142060484}" sibTransId="{402B034A-04C0-4AF5-9093-F6D2D1BA9E2C}"/>
    <dgm:cxn modelId="{C57A0F36-1E6E-4B48-B763-CFD7090ADBAB}" type="presOf" srcId="{3F778E27-F5B0-4185-A82E-76C6178C5A5B}" destId="{7C7DB4A6-92B5-40BA-8D47-EDD71E4907F0}" srcOrd="0" destOrd="0" presId="urn:microsoft.com/office/officeart/2005/8/layout/hList1"/>
    <dgm:cxn modelId="{D2D1983C-EF9A-478D-BC9E-4EC0C5D79BE1}" type="presOf" srcId="{39FC6478-47E4-48F4-8341-B85D8ABB7075}" destId="{3B690920-55F5-4C2B-B8B2-4C2AED9A9773}" srcOrd="0" destOrd="0" presId="urn:microsoft.com/office/officeart/2005/8/layout/hList1"/>
    <dgm:cxn modelId="{204EE560-09DA-4EAF-8920-FE8ABFDE216E}" type="presOf" srcId="{F5DF4D66-AE76-4465-B11D-92A279165D60}" destId="{5A683390-861B-4BD4-B6C4-CDE0B76BD6F6}" srcOrd="0" destOrd="1" presId="urn:microsoft.com/office/officeart/2005/8/layout/hList1"/>
    <dgm:cxn modelId="{C3AB446A-1408-48EE-9AC4-5204BBCEBB6A}" type="presOf" srcId="{8FFEA69F-8C12-4F82-AE41-FC1BCF8EF29D}" destId="{5A683390-861B-4BD4-B6C4-CDE0B76BD6F6}" srcOrd="0" destOrd="2" presId="urn:microsoft.com/office/officeart/2005/8/layout/hList1"/>
    <dgm:cxn modelId="{8555384C-68F4-4CE8-8D3E-F7DEC9A8231E}" srcId="{29F92FDD-C551-4DF4-B601-2C149AEF571F}" destId="{7B70593D-31BD-4626-8A76-E96F4BC63070}" srcOrd="1" destOrd="0" parTransId="{596D32A0-E3F9-4E81-ACD4-87714B58C50C}" sibTransId="{2FBDF701-2313-49C5-A140-6BBE33C3F759}"/>
    <dgm:cxn modelId="{4085CA6C-C5B2-46E7-BEAE-BBA226375361}" srcId="{9D21CD16-53CC-4ABE-9D48-59D8934EBBDF}" destId="{CBF830E3-9ADF-4F0A-9E19-BEBD8C6C54D0}" srcOrd="0" destOrd="0" parTransId="{1A3DB72B-6C97-45B8-9501-50EE6CEE723E}" sibTransId="{18830FAA-1198-40E7-9205-A040BD87F64A}"/>
    <dgm:cxn modelId="{BC4E8E71-09D0-4B4B-A06C-465E6EBBF5AF}" srcId="{39FC6478-47E4-48F4-8341-B85D8ABB7075}" destId="{2F5A4FBA-C5D6-49B2-B9F8-AA56F19C16DB}" srcOrd="0" destOrd="0" parTransId="{EDE7BBB1-FF7F-4B4F-9DC1-C0A1DC4F22C7}" sibTransId="{BC69D28C-6646-4EB9-AB5F-EE3805D7B609}"/>
    <dgm:cxn modelId="{4FF79A8B-A669-43C3-9532-BB2F85E22D14}" type="presOf" srcId="{2F5A4FBA-C5D6-49B2-B9F8-AA56F19C16DB}" destId="{BECD89A9-32D4-4A5E-8FBD-59F0309CF9C8}" srcOrd="0" destOrd="0" presId="urn:microsoft.com/office/officeart/2005/8/layout/hList1"/>
    <dgm:cxn modelId="{8DF13F92-5A69-4296-875C-CF3113BA0B21}" type="presOf" srcId="{CBF830E3-9ADF-4F0A-9E19-BEBD8C6C54D0}" destId="{5A683390-861B-4BD4-B6C4-CDE0B76BD6F6}" srcOrd="0" destOrd="0" presId="urn:microsoft.com/office/officeart/2005/8/layout/hList1"/>
    <dgm:cxn modelId="{35445BA4-A86F-47F6-A390-1EFB5880C78F}" type="presOf" srcId="{C0932597-BADB-43B8-ABDE-4FDB1B410EFB}" destId="{DE72ACCE-8472-4862-8223-2ECEEF9D21BD}" srcOrd="0" destOrd="0" presId="urn:microsoft.com/office/officeart/2005/8/layout/hList1"/>
    <dgm:cxn modelId="{043344A6-B1E5-4D38-BE57-B7FBA8F4F31D}" type="presOf" srcId="{29F92FDD-C551-4DF4-B601-2C149AEF571F}" destId="{8CEEA3D2-E398-4F07-8A54-3428795EBA42}" srcOrd="0" destOrd="0" presId="urn:microsoft.com/office/officeart/2005/8/layout/hList1"/>
    <dgm:cxn modelId="{709270A9-7A8C-4E89-840C-88615BCACC57}" srcId="{39FC6478-47E4-48F4-8341-B85D8ABB7075}" destId="{DBDF5C1D-E6D4-40AE-9592-434E04A78A20}" srcOrd="1" destOrd="0" parTransId="{651A133D-ABB1-4D05-9EDE-3EC97D87BFF2}" sibTransId="{FF10C8E7-5A5C-4387-BE7A-2E93F87AF372}"/>
    <dgm:cxn modelId="{C38608C0-086B-4AA3-83E3-C9916257CB6A}" srcId="{9D21CD16-53CC-4ABE-9D48-59D8934EBBDF}" destId="{F5DF4D66-AE76-4465-B11D-92A279165D60}" srcOrd="1" destOrd="0" parTransId="{37637834-5A54-4EC8-9BC9-0C40AD5A18DB}" sibTransId="{F4E8DC2C-A0EC-4739-B21B-F0625023EC20}"/>
    <dgm:cxn modelId="{089D7CC3-DAC9-43CB-A012-110EFE27A943}" srcId="{9D21CD16-53CC-4ABE-9D48-59D8934EBBDF}" destId="{8FFEA69F-8C12-4F82-AE41-FC1BCF8EF29D}" srcOrd="2" destOrd="0" parTransId="{DD6BA264-C321-4E23-B72C-1DFFB95041DC}" sibTransId="{8C6B8062-61D9-4325-A5AA-AE7146FCC90A}"/>
    <dgm:cxn modelId="{5D1FC8C4-059D-4DFD-B121-FCCC9C90A410}" srcId="{C0932597-BADB-43B8-ABDE-4FDB1B410EFB}" destId="{9D21CD16-53CC-4ABE-9D48-59D8934EBBDF}" srcOrd="0" destOrd="0" parTransId="{F7C87B17-0405-45F7-B705-1F075FFAD3B9}" sibTransId="{4F3D1E6E-276C-40F4-A812-42DC63B31641}"/>
    <dgm:cxn modelId="{9558A3CB-ED2E-42E6-B3FF-8C976BD62E49}" srcId="{C0932597-BADB-43B8-ABDE-4FDB1B410EFB}" destId="{39FC6478-47E4-48F4-8341-B85D8ABB7075}" srcOrd="2" destOrd="0" parTransId="{D74A4245-CBD0-4A9C-9D1A-513A5903EA14}" sibTransId="{749F382B-3BEF-4780-B5D0-B7CE93528381}"/>
    <dgm:cxn modelId="{E3898EE3-D90A-4CF7-9CCE-81139DACF656}" type="presOf" srcId="{DBDF5C1D-E6D4-40AE-9592-434E04A78A20}" destId="{BECD89A9-32D4-4A5E-8FBD-59F0309CF9C8}" srcOrd="0" destOrd="1" presId="urn:microsoft.com/office/officeart/2005/8/layout/hList1"/>
    <dgm:cxn modelId="{2FB505E9-B4B1-4DBB-AD9A-28C4EB57118B}" srcId="{29F92FDD-C551-4DF4-B601-2C149AEF571F}" destId="{3F778E27-F5B0-4185-A82E-76C6178C5A5B}" srcOrd="0" destOrd="0" parTransId="{581B99D8-D3F5-43C8-A59B-E07404FDB704}" sibTransId="{F2744174-5336-473B-8917-10B957722804}"/>
    <dgm:cxn modelId="{D94B97FD-A511-4C81-BE4D-0667E77B5EDD}" type="presOf" srcId="{7B70593D-31BD-4626-8A76-E96F4BC63070}" destId="{7C7DB4A6-92B5-40BA-8D47-EDD71E4907F0}" srcOrd="0" destOrd="1" presId="urn:microsoft.com/office/officeart/2005/8/layout/hList1"/>
    <dgm:cxn modelId="{E3D3EB02-5565-4CEF-BC98-4C91FE931AE0}" type="presParOf" srcId="{DE72ACCE-8472-4862-8223-2ECEEF9D21BD}" destId="{BFF76BA4-B6C2-4EF2-8F96-9FAE299FD6BE}" srcOrd="0" destOrd="0" presId="urn:microsoft.com/office/officeart/2005/8/layout/hList1"/>
    <dgm:cxn modelId="{D12C83E9-ECA0-4CC9-899A-2368AA3D2DE3}" type="presParOf" srcId="{BFF76BA4-B6C2-4EF2-8F96-9FAE299FD6BE}" destId="{12181EC6-0FEF-4D19-B445-CF0ADAC5A223}" srcOrd="0" destOrd="0" presId="urn:microsoft.com/office/officeart/2005/8/layout/hList1"/>
    <dgm:cxn modelId="{B7092572-02C8-453E-A5F8-7BDBDCA819DB}" type="presParOf" srcId="{BFF76BA4-B6C2-4EF2-8F96-9FAE299FD6BE}" destId="{5A683390-861B-4BD4-B6C4-CDE0B76BD6F6}" srcOrd="1" destOrd="0" presId="urn:microsoft.com/office/officeart/2005/8/layout/hList1"/>
    <dgm:cxn modelId="{9654306F-0361-4DB9-B3C0-55481329B5A7}" type="presParOf" srcId="{DE72ACCE-8472-4862-8223-2ECEEF9D21BD}" destId="{C3456C7B-41C4-4C59-AAB8-8712F88C6496}" srcOrd="1" destOrd="0" presId="urn:microsoft.com/office/officeart/2005/8/layout/hList1"/>
    <dgm:cxn modelId="{FC101ED1-81F9-43C7-831D-4E1E56D3DCD3}" type="presParOf" srcId="{DE72ACCE-8472-4862-8223-2ECEEF9D21BD}" destId="{173A4C6D-3905-4099-88F3-50F9328C88BC}" srcOrd="2" destOrd="0" presId="urn:microsoft.com/office/officeart/2005/8/layout/hList1"/>
    <dgm:cxn modelId="{4733E41D-5AE4-4FF5-B752-358A16EF9600}" type="presParOf" srcId="{173A4C6D-3905-4099-88F3-50F9328C88BC}" destId="{8CEEA3D2-E398-4F07-8A54-3428795EBA42}" srcOrd="0" destOrd="0" presId="urn:microsoft.com/office/officeart/2005/8/layout/hList1"/>
    <dgm:cxn modelId="{C1B20142-07ED-44B4-8CDE-886DA72443EA}" type="presParOf" srcId="{173A4C6D-3905-4099-88F3-50F9328C88BC}" destId="{7C7DB4A6-92B5-40BA-8D47-EDD71E4907F0}" srcOrd="1" destOrd="0" presId="urn:microsoft.com/office/officeart/2005/8/layout/hList1"/>
    <dgm:cxn modelId="{D445F0E9-66D7-4EF0-8C8D-85183D1FE840}" type="presParOf" srcId="{DE72ACCE-8472-4862-8223-2ECEEF9D21BD}" destId="{3417F8DF-9757-4110-AFC3-E7C1CDE50340}" srcOrd="3" destOrd="0" presId="urn:microsoft.com/office/officeart/2005/8/layout/hList1"/>
    <dgm:cxn modelId="{8348A91C-11F3-4E5B-BE20-0A1AFFD81D48}" type="presParOf" srcId="{DE72ACCE-8472-4862-8223-2ECEEF9D21BD}" destId="{F6D59063-4358-419B-9C24-0650FE40D78B}" srcOrd="4" destOrd="0" presId="urn:microsoft.com/office/officeart/2005/8/layout/hList1"/>
    <dgm:cxn modelId="{E8723276-7A0D-431A-8224-0B0B699AD7CB}" type="presParOf" srcId="{F6D59063-4358-419B-9C24-0650FE40D78B}" destId="{3B690920-55F5-4C2B-B8B2-4C2AED9A9773}" srcOrd="0" destOrd="0" presId="urn:microsoft.com/office/officeart/2005/8/layout/hList1"/>
    <dgm:cxn modelId="{9D4A0A3F-D26A-4135-8FB7-4191D85759EB}" type="presParOf" srcId="{F6D59063-4358-419B-9C24-0650FE40D78B}" destId="{BECD89A9-32D4-4A5E-8FBD-59F0309CF9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colorful1#3" csCatId="colorful" phldr="1"/>
      <dgm:spPr/>
    </dgm:pt>
    <dgm:pt modelId="{CF586CA9-EF8D-483A-880D-C71D5DF58252}">
      <dgm:prSet phldrT="[文本]"/>
      <dgm:spPr/>
      <dgm:t>
        <a:bodyPr/>
        <a:lstStyle/>
        <a:p>
          <a:r>
            <a:rPr lang="zh-CN" altLang="en-US" dirty="0"/>
            <a:t>新闻学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A7A655DE-ED25-49F9-8962-97B531F4470E}">
      <dgm:prSet phldrT="[文本]"/>
      <dgm:spPr/>
      <dgm:t>
        <a:bodyPr/>
        <a:lstStyle/>
        <a:p>
          <a:r>
            <a:rPr lang="zh-CN" altLang="en-US"/>
            <a:t>大</a:t>
          </a:r>
          <a:r>
            <a:rPr lang="zh-CN" altLang="en-US" dirty="0"/>
            <a:t>数据</a:t>
          </a:r>
          <a:endParaRPr lang="zh-CN" dirty="0"/>
        </a:p>
      </dgm:t>
    </dgm:pt>
    <dgm:pt modelId="{FFB62804-697A-44B4-B0F9-15A536EA7F10}" type="parTrans" cxnId="{24CEDC80-1CB9-437E-BEB2-CAA8644A5FE3}">
      <dgm:prSet/>
      <dgm:spPr/>
      <dgm:t>
        <a:bodyPr/>
        <a:lstStyle/>
        <a:p>
          <a:endParaRPr lang="zh-CN" altLang="en-US"/>
        </a:p>
      </dgm:t>
    </dgm:pt>
    <dgm:pt modelId="{28F9D109-B7DF-4A1F-9EB4-C90A1E8C5E1E}" type="sibTrans" cxnId="{24CEDC80-1CB9-437E-BEB2-CAA8644A5FE3}">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pt>
    <dgm:pt modelId="{8428A727-B7DC-405E-A2F4-706C33910E4B}" type="pres">
      <dgm:prSet presAssocID="{A7A655DE-ED25-49F9-8962-97B531F4470E}" presName="circ2" presStyleLbl="vennNode1" presStyleIdx="1" presStyleCnt="2"/>
      <dgm:spPr/>
    </dgm:pt>
    <dgm:pt modelId="{C66BC837-1270-49C6-A9C1-224308945D56}" type="pres">
      <dgm:prSet presAssocID="{A7A655DE-ED25-49F9-8962-97B531F4470E}" presName="circ2Tx" presStyleLbl="revTx" presStyleIdx="0" presStyleCnt="0">
        <dgm:presLayoutVars>
          <dgm:chMax val="0"/>
          <dgm:chPref val="0"/>
          <dgm:bulletEnabled val="1"/>
        </dgm:presLayoutVars>
      </dgm:prSet>
      <dgm:spPr/>
    </dgm:pt>
  </dgm:ptLst>
  <dgm:cxnLst>
    <dgm:cxn modelId="{46160113-C092-4967-9A45-D9F5525EEAAA}" type="presOf" srcId="{A7A655DE-ED25-49F9-8962-97B531F4470E}" destId="{8428A727-B7DC-405E-A2F4-706C33910E4B}" srcOrd="0"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C589D76F-F3CD-4C52-BB18-54EEAE691488}" type="presOf" srcId="{A7A655DE-ED25-49F9-8962-97B531F4470E}" destId="{C66BC837-1270-49C6-A9C1-224308945D56}" srcOrd="1"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24CEDC80-1CB9-437E-BEB2-CAA8644A5FE3}" srcId="{C253F673-A652-41A5-87CD-FC14A1740E26}" destId="{A7A655DE-ED25-49F9-8962-97B531F4470E}" srcOrd="1" destOrd="0" parTransId="{FFB62804-697A-44B4-B0F9-15A536EA7F10}" sibTransId="{28F9D109-B7DF-4A1F-9EB4-C90A1E8C5E1E}"/>
    <dgm:cxn modelId="{C65315C4-BB9C-4FB9-BB72-A50791A1F933}" srcId="{C253F673-A652-41A5-87CD-FC14A1740E26}" destId="{CF586CA9-EF8D-483A-880D-C71D5DF58252}" srcOrd="0" destOrd="0" parTransId="{B2F37306-0084-43B0-AE1A-637618F089C3}" sibTransId="{17E9FD21-EC3B-4E92-883D-48D1FC440C0F}"/>
    <dgm:cxn modelId="{78C4C5FB-7163-4574-A858-ED87C74B73D1}" type="presOf" srcId="{CF586CA9-EF8D-483A-880D-C71D5DF58252}" destId="{36B65376-4DEA-437B-AFDE-B297A2C11344}" srcOrd="1" destOrd="0" presId="urn:microsoft.com/office/officeart/2005/8/layout/venn1#1"/>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0A86663-2FAB-4C02-B060-252348973115}" type="presParOf" srcId="{9686B613-D4B0-43C3-8738-94EE14A65A0C}" destId="{8428A727-B7DC-405E-A2F4-706C33910E4B}" srcOrd="2" destOrd="0" presId="urn:microsoft.com/office/officeart/2005/8/layout/venn1#1"/>
    <dgm:cxn modelId="{4FC96BCB-D751-4F2F-AD41-197350B2807E}" type="presParOf" srcId="{9686B613-D4B0-43C3-8738-94EE14A65A0C}" destId="{C66BC837-1270-49C6-A9C1-224308945D56}" srcOrd="3" destOrd="0" presId="urn:microsoft.com/office/officeart/2005/8/layout/ven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accent5_5" csCatId="accent5" phldr="1"/>
      <dgm:spPr/>
    </dgm:pt>
    <dgm:pt modelId="{CF586CA9-EF8D-483A-880D-C71D5DF58252}">
      <dgm:prSet phldrT="[文本]"/>
      <dgm:spPr/>
      <dgm:t>
        <a:bodyPr/>
        <a:lstStyle/>
        <a:p>
          <a:r>
            <a:rPr lang="zh-CN" altLang="en-US" dirty="0"/>
            <a:t>金融学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dgm:t>
        <a:bodyPr/>
        <a:lstStyle/>
        <a:p>
          <a:r>
            <a:rPr lang="zh-CN" altLang="en-US" dirty="0"/>
            <a:t>大数据</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pt>
    <dgm:pt modelId="{F1087B84-0071-4003-ADC0-2250AFF56AAB}" type="pres">
      <dgm:prSet presAssocID="{542338CB-0492-4645-AC41-88878CF24CBA}" presName="circ2" presStyleLbl="vennNode1" presStyleIdx="1" presStyleCnt="2"/>
      <dgm:spPr/>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pt>
  </dgm:ptLst>
  <dgm:cxnLst>
    <dgm:cxn modelId="{90A9F029-FFAF-4A6F-8BF0-F9C51D7CD169}" srcId="{C253F673-A652-41A5-87CD-FC14A1740E26}" destId="{542338CB-0492-4645-AC41-88878CF24CBA}" srcOrd="1" destOrd="0" parTransId="{2DFD6E42-0F47-4B29-89A2-0FF96EBD89DC}" sibTransId="{5FA7C290-1FBB-492A-A408-4F5F7AB690CB}"/>
    <dgm:cxn modelId="{2070D95F-49C3-4499-8F25-C4FA5B47B973}" type="presOf" srcId="{C253F673-A652-41A5-87CD-FC14A1740E26}" destId="{9686B613-D4B0-43C3-8738-94EE14A65A0C}" srcOrd="0"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C65315C4-BB9C-4FB9-BB72-A50791A1F933}" srcId="{C253F673-A652-41A5-87CD-FC14A1740E26}" destId="{CF586CA9-EF8D-483A-880D-C71D5DF58252}" srcOrd="0" destOrd="0" parTransId="{B2F37306-0084-43B0-AE1A-637618F089C3}" sibTransId="{17E9FD21-EC3B-4E92-883D-48D1FC440C0F}"/>
    <dgm:cxn modelId="{E92306CD-717D-4B8C-A692-509A20C54C6E}" type="presOf" srcId="{542338CB-0492-4645-AC41-88878CF24CBA}" destId="{F1087B84-0071-4003-ADC0-2250AFF56AAB}" srcOrd="1" destOrd="0" presId="urn:microsoft.com/office/officeart/2005/8/layout/venn1#1"/>
    <dgm:cxn modelId="{A22CD4F4-7668-434D-BD3C-D984D20D0C47}" type="presOf" srcId="{542338CB-0492-4645-AC41-88878CF24CBA}" destId="{1A0375DA-C05E-4BC4-89E6-ED171A85658A}" srcOrd="0" destOrd="0" presId="urn:microsoft.com/office/officeart/2005/8/layout/venn1#1"/>
    <dgm:cxn modelId="{78C4C5FB-7163-4574-A858-ED87C74B73D1}" type="presOf" srcId="{CF586CA9-EF8D-483A-880D-C71D5DF58252}" destId="{36B65376-4DEA-437B-AFDE-B297A2C11344}" srcOrd="1" destOrd="0" presId="urn:microsoft.com/office/officeart/2005/8/layout/venn1#1"/>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colorful1#3" csCatId="colorful" phldr="1"/>
      <dgm:spPr/>
    </dgm:pt>
    <dgm:pt modelId="{CF586CA9-EF8D-483A-880D-C71D5DF58252}">
      <dgm:prSet phldrT="[文本]"/>
      <dgm:spPr/>
      <dgm:t>
        <a:bodyPr/>
        <a:lstStyle/>
        <a:p>
          <a:r>
            <a:rPr lang="zh-CN" altLang="en-US" dirty="0"/>
            <a:t>社会学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dgm:t>
        <a:bodyPr/>
        <a:lstStyle/>
        <a:p>
          <a:r>
            <a:rPr lang="zh-CN" altLang="en-US" dirty="0"/>
            <a:t>大数据</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pt>
    <dgm:pt modelId="{F1087B84-0071-4003-ADC0-2250AFF56AAB}" type="pres">
      <dgm:prSet presAssocID="{542338CB-0492-4645-AC41-88878CF24CBA}" presName="circ2" presStyleLbl="vennNode1" presStyleIdx="1" presStyleCnt="2"/>
      <dgm:spPr/>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pt>
  </dgm:ptLst>
  <dgm:cxnLst>
    <dgm:cxn modelId="{90A9F029-FFAF-4A6F-8BF0-F9C51D7CD169}" srcId="{C253F673-A652-41A5-87CD-FC14A1740E26}" destId="{542338CB-0492-4645-AC41-88878CF24CBA}" srcOrd="1" destOrd="0" parTransId="{2DFD6E42-0F47-4B29-89A2-0FF96EBD89DC}" sibTransId="{5FA7C290-1FBB-492A-A408-4F5F7AB690CB}"/>
    <dgm:cxn modelId="{2070D95F-49C3-4499-8F25-C4FA5B47B973}" type="presOf" srcId="{C253F673-A652-41A5-87CD-FC14A1740E26}" destId="{9686B613-D4B0-43C3-8738-94EE14A65A0C}" srcOrd="0"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C65315C4-BB9C-4FB9-BB72-A50791A1F933}" srcId="{C253F673-A652-41A5-87CD-FC14A1740E26}" destId="{CF586CA9-EF8D-483A-880D-C71D5DF58252}" srcOrd="0" destOrd="0" parTransId="{B2F37306-0084-43B0-AE1A-637618F089C3}" sibTransId="{17E9FD21-EC3B-4E92-883D-48D1FC440C0F}"/>
    <dgm:cxn modelId="{E92306CD-717D-4B8C-A692-509A20C54C6E}" type="presOf" srcId="{542338CB-0492-4645-AC41-88878CF24CBA}" destId="{F1087B84-0071-4003-ADC0-2250AFF56AAB}" srcOrd="1" destOrd="0" presId="urn:microsoft.com/office/officeart/2005/8/layout/venn1#1"/>
    <dgm:cxn modelId="{A22CD4F4-7668-434D-BD3C-D984D20D0C47}" type="presOf" srcId="{542338CB-0492-4645-AC41-88878CF24CBA}" destId="{1A0375DA-C05E-4BC4-89E6-ED171A85658A}" srcOrd="0" destOrd="0" presId="urn:microsoft.com/office/officeart/2005/8/layout/venn1#1"/>
    <dgm:cxn modelId="{78C4C5FB-7163-4574-A858-ED87C74B73D1}" type="presOf" srcId="{CF586CA9-EF8D-483A-880D-C71D5DF58252}" destId="{36B65376-4DEA-437B-AFDE-B297A2C11344}" srcOrd="1" destOrd="0" presId="urn:microsoft.com/office/officeart/2005/8/layout/venn1#1"/>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3d3" qsCatId="3D" csTypeId="urn:microsoft.com/office/officeart/2005/8/colors/colorful1#3" csCatId="colorful" phldr="1"/>
      <dgm:spPr/>
    </dgm:pt>
    <dgm:pt modelId="{CF586CA9-EF8D-483A-880D-C71D5DF58252}">
      <dgm:prSet phldrT="[文本]"/>
      <dgm:spPr>
        <a:solidFill>
          <a:schemeClr val="accent1">
            <a:lumMod val="50000"/>
            <a:alpha val="50000"/>
          </a:schemeClr>
        </a:solidFill>
        <a:ln>
          <a:solidFill>
            <a:srgbClr val="0070C0"/>
          </a:solidFill>
        </a:ln>
      </dgm:spPr>
      <dgm:t>
        <a:bodyPr/>
        <a:lstStyle/>
        <a:p>
          <a:r>
            <a:rPr lang="zh-CN" altLang="en-US" dirty="0"/>
            <a:t>大数据金融</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a:solidFill>
          <a:srgbClr val="009900">
            <a:alpha val="50000"/>
          </a:srgbClr>
        </a:solidFill>
        <a:ln>
          <a:solidFill>
            <a:srgbClr val="009900"/>
          </a:solidFill>
        </a:ln>
      </dgm:spPr>
      <dgm:t>
        <a:bodyPr/>
        <a:lstStyle/>
        <a:p>
          <a:r>
            <a:rPr lang="zh-CN" altLang="en-US" dirty="0"/>
            <a:t>数据新闻</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D42767FE-471B-47A5-9CF8-75ACCDE282D2}">
      <dgm:prSet phldrT="[文本]"/>
      <dgm:spPr>
        <a:solidFill>
          <a:srgbClr val="7030A0">
            <a:alpha val="50000"/>
          </a:srgbClr>
        </a:solidFill>
        <a:ln>
          <a:solidFill>
            <a:srgbClr val="CC0000"/>
          </a:solidFill>
        </a:ln>
      </dgm:spPr>
      <dgm:t>
        <a:bodyPr/>
        <a:lstStyle/>
        <a:p>
          <a:r>
            <a:rPr lang="zh-CN" altLang="en-US" dirty="0"/>
            <a:t>大数据社会</a:t>
          </a:r>
          <a:endParaRPr lang="zh-CN" dirty="0"/>
        </a:p>
      </dgm:t>
    </dgm:pt>
    <dgm:pt modelId="{822B2C7E-7906-497F-86B2-A30F915732D7}" type="parTrans" cxnId="{E8D2DFFD-EDC7-481C-91B1-BFBCF9D24687}">
      <dgm:prSet/>
      <dgm:spPr/>
      <dgm:t>
        <a:bodyPr/>
        <a:lstStyle/>
        <a:p>
          <a:endParaRPr lang="zh-CN" altLang="en-US"/>
        </a:p>
      </dgm:t>
    </dgm:pt>
    <dgm:pt modelId="{A0656141-0D83-4DD9-B014-7E7D9A3748A4}" type="sibTrans" cxnId="{E8D2DFFD-EDC7-481C-91B1-BFBCF9D24687}">
      <dgm:prSet/>
      <dgm:spPr/>
      <dgm:t>
        <a:bodyPr/>
        <a:lstStyle/>
        <a:p>
          <a:endParaRPr lang="zh-CN" altLang="en-US"/>
        </a:p>
      </dgm:t>
    </dgm:pt>
    <dgm:pt modelId="{582234D8-6A0D-4ABD-B05C-365C8BDBDE60}">
      <dgm:prSet phldrT="[文本]"/>
      <dgm:spPr>
        <a:solidFill>
          <a:srgbClr val="CC0000">
            <a:alpha val="50000"/>
          </a:srgbClr>
        </a:solidFill>
        <a:ln>
          <a:solidFill>
            <a:srgbClr val="CC0000"/>
          </a:solidFill>
        </a:ln>
      </dgm:spPr>
      <dgm:t>
        <a:bodyPr/>
        <a:lstStyle/>
        <a:p>
          <a:r>
            <a:rPr lang="en-US" altLang="zh-CN" dirty="0"/>
            <a:t>…</a:t>
          </a:r>
          <a:endParaRPr lang="zh-CN" dirty="0"/>
        </a:p>
      </dgm:t>
    </dgm:pt>
    <dgm:pt modelId="{6175DA0F-1857-4566-9780-6820D257C1DA}" type="parTrans" cxnId="{AF8EA11D-3A84-457A-928F-D7F3FF945493}">
      <dgm:prSet/>
      <dgm:spPr/>
      <dgm:t>
        <a:bodyPr/>
        <a:lstStyle/>
        <a:p>
          <a:endParaRPr lang="zh-CN" altLang="en-US"/>
        </a:p>
      </dgm:t>
    </dgm:pt>
    <dgm:pt modelId="{B6E52DBF-9D54-4A21-BF58-8D50E82908AD}" type="sibTrans" cxnId="{AF8EA11D-3A84-457A-928F-D7F3FF945493}">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4"/>
      <dgm:spPr/>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pt>
    <dgm:pt modelId="{F1087B84-0071-4003-ADC0-2250AFF56AAB}" type="pres">
      <dgm:prSet presAssocID="{542338CB-0492-4645-AC41-88878CF24CBA}" presName="circ2" presStyleLbl="vennNode1" presStyleIdx="1" presStyleCnt="4"/>
      <dgm:spPr/>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pt>
    <dgm:pt modelId="{A22BCAC3-7B97-48B9-9304-51BCACE7BC8A}" type="pres">
      <dgm:prSet presAssocID="{D42767FE-471B-47A5-9CF8-75ACCDE282D2}" presName="circ3" presStyleLbl="vennNode1" presStyleIdx="2" presStyleCnt="4"/>
      <dgm:spPr/>
    </dgm:pt>
    <dgm:pt modelId="{023DBADC-71D9-47D4-BABC-331C5A21FF17}" type="pres">
      <dgm:prSet presAssocID="{D42767FE-471B-47A5-9CF8-75ACCDE282D2}" presName="circ3Tx" presStyleLbl="revTx" presStyleIdx="0" presStyleCnt="0">
        <dgm:presLayoutVars>
          <dgm:chMax val="0"/>
          <dgm:chPref val="0"/>
          <dgm:bulletEnabled val="1"/>
        </dgm:presLayoutVars>
      </dgm:prSet>
      <dgm:spPr/>
    </dgm:pt>
    <dgm:pt modelId="{7C0BF396-FD25-4276-93B0-6F4015186211}" type="pres">
      <dgm:prSet presAssocID="{582234D8-6A0D-4ABD-B05C-365C8BDBDE60}" presName="circ4" presStyleLbl="vennNode1" presStyleIdx="3" presStyleCnt="4"/>
      <dgm:spPr/>
    </dgm:pt>
    <dgm:pt modelId="{4A958754-F578-47C3-B34B-96CC0373A2A9}" type="pres">
      <dgm:prSet presAssocID="{582234D8-6A0D-4ABD-B05C-365C8BDBDE60}" presName="circ4Tx" presStyleLbl="revTx" presStyleIdx="0" presStyleCnt="0">
        <dgm:presLayoutVars>
          <dgm:chMax val="0"/>
          <dgm:chPref val="0"/>
          <dgm:bulletEnabled val="1"/>
        </dgm:presLayoutVars>
      </dgm:prSet>
      <dgm:spPr/>
    </dgm:pt>
  </dgm:ptLst>
  <dgm:cxnLst>
    <dgm:cxn modelId="{EFB7C60F-5045-478E-A655-E26FC4247D7C}" type="presOf" srcId="{D42767FE-471B-47A5-9CF8-75ACCDE282D2}" destId="{023DBADC-71D9-47D4-BABC-331C5A21FF17}" srcOrd="0" destOrd="0" presId="urn:microsoft.com/office/officeart/2005/8/layout/venn1#1"/>
    <dgm:cxn modelId="{3084FB1C-9062-4361-81DA-D6031B8DDD30}" type="presOf" srcId="{D42767FE-471B-47A5-9CF8-75ACCDE282D2}" destId="{A22BCAC3-7B97-48B9-9304-51BCACE7BC8A}" srcOrd="1" destOrd="0" presId="urn:microsoft.com/office/officeart/2005/8/layout/venn1#1"/>
    <dgm:cxn modelId="{AF8EA11D-3A84-457A-928F-D7F3FF945493}" srcId="{C253F673-A652-41A5-87CD-FC14A1740E26}" destId="{582234D8-6A0D-4ABD-B05C-365C8BDBDE60}" srcOrd="3" destOrd="0" parTransId="{6175DA0F-1857-4566-9780-6820D257C1DA}" sibTransId="{B6E52DBF-9D54-4A21-BF58-8D50E82908AD}"/>
    <dgm:cxn modelId="{90A9F029-FFAF-4A6F-8BF0-F9C51D7CD169}" srcId="{C253F673-A652-41A5-87CD-FC14A1740E26}" destId="{542338CB-0492-4645-AC41-88878CF24CBA}" srcOrd="1" destOrd="0" parTransId="{2DFD6E42-0F47-4B29-89A2-0FF96EBD89DC}" sibTransId="{5FA7C290-1FBB-492A-A408-4F5F7AB690CB}"/>
    <dgm:cxn modelId="{1C4E6437-B07D-42F2-B8C2-A6E705C3CA3E}" type="presOf" srcId="{582234D8-6A0D-4ABD-B05C-365C8BDBDE60}" destId="{7C0BF396-FD25-4276-93B0-6F4015186211}" srcOrd="0"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B9B763AC-902A-4B42-AFA9-FE02B04FEC3C}" type="presOf" srcId="{582234D8-6A0D-4ABD-B05C-365C8BDBDE60}" destId="{4A958754-F578-47C3-B34B-96CC0373A2A9}" srcOrd="1" destOrd="0" presId="urn:microsoft.com/office/officeart/2005/8/layout/venn1#1"/>
    <dgm:cxn modelId="{C65315C4-BB9C-4FB9-BB72-A50791A1F933}" srcId="{C253F673-A652-41A5-87CD-FC14A1740E26}" destId="{CF586CA9-EF8D-483A-880D-C71D5DF58252}" srcOrd="0" destOrd="0" parTransId="{B2F37306-0084-43B0-AE1A-637618F089C3}" sibTransId="{17E9FD21-EC3B-4E92-883D-48D1FC440C0F}"/>
    <dgm:cxn modelId="{E92306CD-717D-4B8C-A692-509A20C54C6E}" type="presOf" srcId="{542338CB-0492-4645-AC41-88878CF24CBA}" destId="{F1087B84-0071-4003-ADC0-2250AFF56AAB}" srcOrd="1" destOrd="0" presId="urn:microsoft.com/office/officeart/2005/8/layout/venn1#1"/>
    <dgm:cxn modelId="{A22CD4F4-7668-434D-BD3C-D984D20D0C47}" type="presOf" srcId="{542338CB-0492-4645-AC41-88878CF24CBA}" destId="{1A0375DA-C05E-4BC4-89E6-ED171A85658A}" srcOrd="0" destOrd="0" presId="urn:microsoft.com/office/officeart/2005/8/layout/venn1#1"/>
    <dgm:cxn modelId="{78C4C5FB-7163-4574-A858-ED87C74B73D1}" type="presOf" srcId="{CF586CA9-EF8D-483A-880D-C71D5DF58252}" destId="{36B65376-4DEA-437B-AFDE-B297A2C11344}" srcOrd="1" destOrd="0" presId="urn:microsoft.com/office/officeart/2005/8/layout/venn1#1"/>
    <dgm:cxn modelId="{E8D2DFFD-EDC7-481C-91B1-BFBCF9D24687}" srcId="{C253F673-A652-41A5-87CD-FC14A1740E26}" destId="{D42767FE-471B-47A5-9CF8-75ACCDE282D2}" srcOrd="2" destOrd="0" parTransId="{822B2C7E-7906-497F-86B2-A30F915732D7}" sibTransId="{A0656141-0D83-4DD9-B014-7E7D9A3748A4}"/>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 modelId="{C4C170DD-3F6D-4BDB-92A8-358023425B3A}" type="presParOf" srcId="{9686B613-D4B0-43C3-8738-94EE14A65A0C}" destId="{A22BCAC3-7B97-48B9-9304-51BCACE7BC8A}" srcOrd="4" destOrd="0" presId="urn:microsoft.com/office/officeart/2005/8/layout/venn1#1"/>
    <dgm:cxn modelId="{21F661A9-A048-48D6-99A7-A62317604F9B}" type="presParOf" srcId="{9686B613-D4B0-43C3-8738-94EE14A65A0C}" destId="{023DBADC-71D9-47D4-BABC-331C5A21FF17}" srcOrd="5" destOrd="0" presId="urn:microsoft.com/office/officeart/2005/8/layout/venn1#1"/>
    <dgm:cxn modelId="{772B4D18-F208-4F0B-BAD3-F7DD32AC03F6}" type="presParOf" srcId="{9686B613-D4B0-43C3-8738-94EE14A65A0C}" destId="{7C0BF396-FD25-4276-93B0-6F4015186211}" srcOrd="6" destOrd="0" presId="urn:microsoft.com/office/officeart/2005/8/layout/venn1#1"/>
    <dgm:cxn modelId="{C71DCD3A-9C6C-4823-81F0-5CA590D89A11}" type="presParOf" srcId="{9686B613-D4B0-43C3-8738-94EE14A65A0C}" destId="{4A958754-F578-47C3-B34B-96CC0373A2A9}" srcOrd="7" destOrd="0" presId="urn:microsoft.com/office/officeart/2005/8/layout/venn1#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0D2504-8E2C-4180-B7A4-F3A58C8DE01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85CDB2EC-2A3E-417E-81C6-1C3ACF191650}">
      <dgm:prSet/>
      <dgm:spPr>
        <a:xfrm>
          <a:off x="0" y="32877"/>
          <a:ext cx="2348577" cy="1409146"/>
        </a:xfr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a:solidFill>
                <a:sysClr val="window" lastClr="FFFFFF"/>
              </a:solidFill>
              <a:latin typeface="Arial"/>
              <a:ea typeface="宋体"/>
              <a:cs typeface="+mn-cs"/>
            </a:rPr>
            <a:t>大数据及其运动规律的揭示</a:t>
          </a:r>
          <a:endParaRPr lang="zh-CN" altLang="en-US">
            <a:solidFill>
              <a:sysClr val="window" lastClr="FFFFFF"/>
            </a:solidFill>
            <a:latin typeface="Arial"/>
            <a:ea typeface="宋体"/>
            <a:cs typeface="+mn-cs"/>
          </a:endParaRPr>
        </a:p>
      </dgm:t>
    </dgm:pt>
    <dgm:pt modelId="{BD386F9C-7FD9-43AD-A880-7026818DC7A0}" type="parTrans" cxnId="{EC6BEF21-847B-4B82-81CB-C3D273B8D868}">
      <dgm:prSet/>
      <dgm:spPr/>
      <dgm:t>
        <a:bodyPr/>
        <a:lstStyle/>
        <a:p>
          <a:endParaRPr lang="zh-CN" altLang="en-US"/>
        </a:p>
      </dgm:t>
    </dgm:pt>
    <dgm:pt modelId="{FAD6E241-37EA-4DE0-BAB2-DDDA75DA6B0B}" type="sibTrans" cxnId="{EC6BEF21-847B-4B82-81CB-C3D273B8D868}">
      <dgm:prSet/>
      <dgm:spPr/>
      <dgm:t>
        <a:bodyPr/>
        <a:lstStyle/>
        <a:p>
          <a:endParaRPr lang="zh-CN" altLang="en-US"/>
        </a:p>
      </dgm:t>
    </dgm:pt>
    <dgm:pt modelId="{419A8362-A879-4759-B773-F3D9F7C5DA5C}">
      <dgm:prSet/>
      <dgm:spPr>
        <a:xfrm>
          <a:off x="2583435" y="32877"/>
          <a:ext cx="2348577" cy="1409146"/>
        </a:xfrm>
        <a:gradFill rotWithShape="0">
          <a:gsLst>
            <a:gs pos="0">
              <a:srgbClr val="4472C4">
                <a:hueOff val="-1050478"/>
                <a:satOff val="-1461"/>
                <a:lumOff val="-560"/>
                <a:alphaOff val="0"/>
                <a:shade val="47500"/>
                <a:satMod val="137000"/>
              </a:srgbClr>
            </a:gs>
            <a:gs pos="55000">
              <a:srgbClr val="4472C4">
                <a:hueOff val="-1050478"/>
                <a:satOff val="-1461"/>
                <a:lumOff val="-560"/>
                <a:alphaOff val="0"/>
                <a:shade val="69000"/>
                <a:satMod val="137000"/>
              </a:srgbClr>
            </a:gs>
            <a:gs pos="100000">
              <a:srgbClr val="4472C4">
                <a:hueOff val="-1050478"/>
                <a:satOff val="-1461"/>
                <a:lumOff val="-56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a:solidFill>
                <a:sysClr val="window" lastClr="FFFFFF"/>
              </a:solidFill>
              <a:latin typeface="Arial"/>
              <a:ea typeface="宋体"/>
              <a:cs typeface="+mn-cs"/>
            </a:rPr>
            <a:t>从数据到智慧的转化</a:t>
          </a:r>
          <a:endParaRPr lang="zh-CN" altLang="en-US">
            <a:solidFill>
              <a:sysClr val="window" lastClr="FFFFFF"/>
            </a:solidFill>
            <a:latin typeface="Arial"/>
            <a:ea typeface="宋体"/>
            <a:cs typeface="+mn-cs"/>
          </a:endParaRPr>
        </a:p>
      </dgm:t>
    </dgm:pt>
    <dgm:pt modelId="{47E54F0C-12FD-4890-A5CE-01EEBE8A2E42}" type="parTrans" cxnId="{BD6A30ED-81A8-4130-8909-3000CD3785D7}">
      <dgm:prSet/>
      <dgm:spPr/>
      <dgm:t>
        <a:bodyPr/>
        <a:lstStyle/>
        <a:p>
          <a:endParaRPr lang="zh-CN" altLang="en-US"/>
        </a:p>
      </dgm:t>
    </dgm:pt>
    <dgm:pt modelId="{1C16D7FB-3D81-41D5-953E-46111A421DCE}" type="sibTrans" cxnId="{BD6A30ED-81A8-4130-8909-3000CD3785D7}">
      <dgm:prSet/>
      <dgm:spPr/>
      <dgm:t>
        <a:bodyPr/>
        <a:lstStyle/>
        <a:p>
          <a:endParaRPr lang="zh-CN" altLang="en-US"/>
        </a:p>
      </dgm:t>
    </dgm:pt>
    <dgm:pt modelId="{CF6F6093-F1D9-4727-9A78-CF00CE0BF989}">
      <dgm:prSet/>
      <dgm:spPr>
        <a:xfrm>
          <a:off x="5166870" y="32877"/>
          <a:ext cx="2348577" cy="1409146"/>
        </a:xfrm>
        <a:gradFill rotWithShape="0">
          <a:gsLst>
            <a:gs pos="0">
              <a:srgbClr val="4472C4">
                <a:hueOff val="-2100956"/>
                <a:satOff val="-2922"/>
                <a:lumOff val="-1121"/>
                <a:alphaOff val="0"/>
                <a:shade val="47500"/>
                <a:satMod val="137000"/>
              </a:srgbClr>
            </a:gs>
            <a:gs pos="55000">
              <a:srgbClr val="4472C4">
                <a:hueOff val="-2100956"/>
                <a:satOff val="-2922"/>
                <a:lumOff val="-1121"/>
                <a:alphaOff val="0"/>
                <a:shade val="69000"/>
                <a:satMod val="137000"/>
              </a:srgbClr>
            </a:gs>
            <a:gs pos="100000">
              <a:srgbClr val="4472C4">
                <a:hueOff val="-2100956"/>
                <a:satOff val="-2922"/>
                <a:lumOff val="-112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a:solidFill>
                <a:sysClr val="window" lastClr="FFFFFF"/>
              </a:solidFill>
              <a:latin typeface="Arial"/>
              <a:ea typeface="宋体"/>
              <a:cs typeface="+mn-cs"/>
            </a:rPr>
            <a:t>数据洞见（</a:t>
          </a:r>
          <a:r>
            <a:rPr lang="en-US" b="1" dirty="0">
              <a:solidFill>
                <a:sysClr val="window" lastClr="FFFFFF"/>
              </a:solidFill>
              <a:latin typeface="Arial"/>
              <a:ea typeface="宋体"/>
              <a:cs typeface="+mn-cs"/>
            </a:rPr>
            <a:t>Data Insights</a:t>
          </a:r>
          <a:r>
            <a:rPr lang="zh-CN" altLang="en-US" b="1" dirty="0">
              <a:solidFill>
                <a:sysClr val="window" lastClr="FFFFFF"/>
              </a:solidFill>
              <a:latin typeface="Arial"/>
              <a:ea typeface="宋体"/>
              <a:cs typeface="+mn-cs"/>
            </a:rPr>
            <a:t>）</a:t>
          </a:r>
          <a:endParaRPr lang="zh-CN" altLang="en-US" dirty="0">
            <a:solidFill>
              <a:sysClr val="window" lastClr="FFFFFF"/>
            </a:solidFill>
            <a:latin typeface="Arial"/>
            <a:ea typeface="宋体"/>
            <a:cs typeface="+mn-cs"/>
          </a:endParaRPr>
        </a:p>
      </dgm:t>
    </dgm:pt>
    <dgm:pt modelId="{0A2F221D-EB6A-4790-AD8B-3835309FFBE8}" type="parTrans" cxnId="{A913BE93-F611-49E5-8DBB-DA2FEA53553B}">
      <dgm:prSet/>
      <dgm:spPr/>
      <dgm:t>
        <a:bodyPr/>
        <a:lstStyle/>
        <a:p>
          <a:endParaRPr lang="zh-CN" altLang="en-US"/>
        </a:p>
      </dgm:t>
    </dgm:pt>
    <dgm:pt modelId="{DB6D8011-E027-42EF-8CF9-B36D48DA3C92}" type="sibTrans" cxnId="{A913BE93-F611-49E5-8DBB-DA2FEA53553B}">
      <dgm:prSet/>
      <dgm:spPr/>
      <dgm:t>
        <a:bodyPr/>
        <a:lstStyle/>
        <a:p>
          <a:endParaRPr lang="zh-CN" altLang="en-US"/>
        </a:p>
      </dgm:t>
    </dgm:pt>
    <dgm:pt modelId="{AF784E5D-983E-44A9-B56C-FCFB77883FFA}">
      <dgm:prSet/>
      <dgm:spPr>
        <a:xfrm>
          <a:off x="0" y="1676881"/>
          <a:ext cx="2348577" cy="1409146"/>
        </a:xfrm>
        <a:gradFill rotWithShape="0">
          <a:gsLst>
            <a:gs pos="0">
              <a:srgbClr val="4472C4">
                <a:hueOff val="-3151433"/>
                <a:satOff val="-4383"/>
                <a:lumOff val="-1681"/>
                <a:alphaOff val="0"/>
                <a:shade val="47500"/>
                <a:satMod val="137000"/>
              </a:srgbClr>
            </a:gs>
            <a:gs pos="55000">
              <a:srgbClr val="4472C4">
                <a:hueOff val="-3151433"/>
                <a:satOff val="-4383"/>
                <a:lumOff val="-1681"/>
                <a:alphaOff val="0"/>
                <a:shade val="69000"/>
                <a:satMod val="137000"/>
              </a:srgbClr>
            </a:gs>
            <a:gs pos="100000">
              <a:srgbClr val="4472C4">
                <a:hueOff val="-3151433"/>
                <a:satOff val="-4383"/>
                <a:lumOff val="-168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a:solidFill>
                <a:sysClr val="window" lastClr="FFFFFF"/>
              </a:solidFill>
              <a:latin typeface="Arial"/>
              <a:ea typeface="宋体"/>
              <a:cs typeface="+mn-cs"/>
            </a:rPr>
            <a:t>数据业务化</a:t>
          </a:r>
          <a:endParaRPr lang="zh-CN" altLang="en-US">
            <a:solidFill>
              <a:sysClr val="window" lastClr="FFFFFF"/>
            </a:solidFill>
            <a:latin typeface="Arial"/>
            <a:ea typeface="宋体"/>
            <a:cs typeface="+mn-cs"/>
          </a:endParaRPr>
        </a:p>
      </dgm:t>
    </dgm:pt>
    <dgm:pt modelId="{260C5BED-4CE5-41D4-82E2-E39C92108389}" type="parTrans" cxnId="{7F0D5AA8-8CD8-4053-AFB8-877614D8881E}">
      <dgm:prSet/>
      <dgm:spPr/>
      <dgm:t>
        <a:bodyPr/>
        <a:lstStyle/>
        <a:p>
          <a:endParaRPr lang="zh-CN" altLang="en-US"/>
        </a:p>
      </dgm:t>
    </dgm:pt>
    <dgm:pt modelId="{A2589264-E8AF-4DAE-9C6D-48F1F4AB0694}" type="sibTrans" cxnId="{7F0D5AA8-8CD8-4053-AFB8-877614D8881E}">
      <dgm:prSet/>
      <dgm:spPr/>
      <dgm:t>
        <a:bodyPr/>
        <a:lstStyle/>
        <a:p>
          <a:endParaRPr lang="zh-CN" altLang="en-US"/>
        </a:p>
      </dgm:t>
    </dgm:pt>
    <dgm:pt modelId="{8ED696C1-E76C-489F-ACDC-9E84FD10E416}">
      <dgm:prSet/>
      <dgm:spPr>
        <a:xfrm>
          <a:off x="2583435" y="1676881"/>
          <a:ext cx="2348577" cy="1409146"/>
        </a:xfrm>
        <a:gradFill rotWithShape="0">
          <a:gsLst>
            <a:gs pos="0">
              <a:srgbClr val="4472C4">
                <a:hueOff val="-4201911"/>
                <a:satOff val="-5845"/>
                <a:lumOff val="-2241"/>
                <a:alphaOff val="0"/>
                <a:shade val="47500"/>
                <a:satMod val="137000"/>
              </a:srgbClr>
            </a:gs>
            <a:gs pos="55000">
              <a:srgbClr val="4472C4">
                <a:hueOff val="-4201911"/>
                <a:satOff val="-5845"/>
                <a:lumOff val="-2241"/>
                <a:alphaOff val="0"/>
                <a:shade val="69000"/>
                <a:satMod val="137000"/>
              </a:srgbClr>
            </a:gs>
            <a:gs pos="100000">
              <a:srgbClr val="4472C4">
                <a:hueOff val="-4201911"/>
                <a:satOff val="-5845"/>
                <a:lumOff val="-224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a:solidFill>
                <a:sysClr val="window" lastClr="FFFFFF"/>
              </a:solidFill>
              <a:latin typeface="Arial"/>
              <a:ea typeface="宋体"/>
              <a:cs typeface="+mn-cs"/>
            </a:rPr>
            <a:t>数据分析</a:t>
          </a:r>
          <a:endParaRPr lang="zh-CN" altLang="en-US" dirty="0">
            <a:solidFill>
              <a:sysClr val="window" lastClr="FFFFFF"/>
            </a:solidFill>
            <a:latin typeface="Arial"/>
            <a:ea typeface="宋体"/>
            <a:cs typeface="+mn-cs"/>
          </a:endParaRPr>
        </a:p>
      </dgm:t>
    </dgm:pt>
    <dgm:pt modelId="{0F306FB5-103C-4C83-95D2-C677884EAAA6}" type="parTrans" cxnId="{070E5419-FC70-4357-94EC-6FA82D338FF0}">
      <dgm:prSet/>
      <dgm:spPr/>
      <dgm:t>
        <a:bodyPr/>
        <a:lstStyle/>
        <a:p>
          <a:endParaRPr lang="zh-CN" altLang="en-US"/>
        </a:p>
      </dgm:t>
    </dgm:pt>
    <dgm:pt modelId="{F34E912A-00C7-4BF6-9E00-15C28E98DC2E}" type="sibTrans" cxnId="{070E5419-FC70-4357-94EC-6FA82D338FF0}">
      <dgm:prSet/>
      <dgm:spPr/>
      <dgm:t>
        <a:bodyPr/>
        <a:lstStyle/>
        <a:p>
          <a:endParaRPr lang="zh-CN" altLang="en-US"/>
        </a:p>
      </dgm:t>
    </dgm:pt>
    <dgm:pt modelId="{A18204B2-F4E5-4E62-9A22-5097A523AE69}">
      <dgm:prSet/>
      <dgm:spPr>
        <a:xfrm>
          <a:off x="5166870" y="1676881"/>
          <a:ext cx="2348577" cy="1409146"/>
        </a:xfrm>
        <a:gradFill rotWithShape="0">
          <a:gsLst>
            <a:gs pos="0">
              <a:srgbClr val="4472C4">
                <a:hueOff val="-5252389"/>
                <a:satOff val="-7306"/>
                <a:lumOff val="-2801"/>
                <a:alphaOff val="0"/>
                <a:shade val="47500"/>
                <a:satMod val="137000"/>
              </a:srgbClr>
            </a:gs>
            <a:gs pos="55000">
              <a:srgbClr val="4472C4">
                <a:hueOff val="-5252389"/>
                <a:satOff val="-7306"/>
                <a:lumOff val="-2801"/>
                <a:alphaOff val="0"/>
                <a:shade val="69000"/>
                <a:satMod val="137000"/>
              </a:srgbClr>
            </a:gs>
            <a:gs pos="100000">
              <a:srgbClr val="4472C4">
                <a:hueOff val="-5252389"/>
                <a:satOff val="-7306"/>
                <a:lumOff val="-280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a:solidFill>
                <a:sysClr val="window" lastClr="FFFFFF"/>
              </a:solidFill>
              <a:latin typeface="Arial"/>
              <a:ea typeface="宋体"/>
              <a:cs typeface="+mn-cs"/>
            </a:rPr>
            <a:t>数据驱动型决策（支持）</a:t>
          </a:r>
          <a:endParaRPr lang="zh-CN" altLang="en-US" dirty="0">
            <a:solidFill>
              <a:sysClr val="window" lastClr="FFFFFF"/>
            </a:solidFill>
            <a:latin typeface="Arial"/>
            <a:ea typeface="宋体"/>
            <a:cs typeface="+mn-cs"/>
          </a:endParaRPr>
        </a:p>
      </dgm:t>
    </dgm:pt>
    <dgm:pt modelId="{7FCA82E5-54F1-4CAA-B027-E8C4830154CB}" type="parTrans" cxnId="{11EF26F4-32D6-421A-A108-85932680AB1F}">
      <dgm:prSet/>
      <dgm:spPr/>
      <dgm:t>
        <a:bodyPr/>
        <a:lstStyle/>
        <a:p>
          <a:endParaRPr lang="zh-CN" altLang="en-US"/>
        </a:p>
      </dgm:t>
    </dgm:pt>
    <dgm:pt modelId="{8C8BAD6F-B6C9-42BC-B2BF-FB81FB0EEDC0}" type="sibTrans" cxnId="{11EF26F4-32D6-421A-A108-85932680AB1F}">
      <dgm:prSet/>
      <dgm:spPr/>
      <dgm:t>
        <a:bodyPr/>
        <a:lstStyle/>
        <a:p>
          <a:endParaRPr lang="zh-CN" altLang="en-US"/>
        </a:p>
      </dgm:t>
    </dgm:pt>
    <dgm:pt modelId="{0669D313-269D-488F-9D77-AE8804CD0CF2}">
      <dgm:prSet/>
      <dgm:spPr>
        <a:xfrm>
          <a:off x="1291717" y="3320885"/>
          <a:ext cx="2348577" cy="1409146"/>
        </a:xfrm>
        <a:gradFill rotWithShape="0">
          <a:gsLst>
            <a:gs pos="0">
              <a:srgbClr val="4472C4">
                <a:hueOff val="-6302867"/>
                <a:satOff val="-8767"/>
                <a:lumOff val="-3362"/>
                <a:alphaOff val="0"/>
                <a:shade val="47500"/>
                <a:satMod val="137000"/>
              </a:srgbClr>
            </a:gs>
            <a:gs pos="55000">
              <a:srgbClr val="4472C4">
                <a:hueOff val="-6302867"/>
                <a:satOff val="-8767"/>
                <a:lumOff val="-3362"/>
                <a:alphaOff val="0"/>
                <a:shade val="69000"/>
                <a:satMod val="137000"/>
              </a:srgbClr>
            </a:gs>
            <a:gs pos="100000">
              <a:srgbClr val="4472C4">
                <a:hueOff val="-6302867"/>
                <a:satOff val="-8767"/>
                <a:lumOff val="-336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a:solidFill>
                <a:sysClr val="window" lastClr="FFFFFF"/>
              </a:solidFill>
              <a:latin typeface="Arial"/>
              <a:ea typeface="宋体"/>
              <a:cs typeface="+mn-cs"/>
            </a:rPr>
            <a:t>数据产品的研发</a:t>
          </a:r>
          <a:endParaRPr lang="zh-CN" altLang="en-US">
            <a:solidFill>
              <a:sysClr val="window" lastClr="FFFFFF"/>
            </a:solidFill>
            <a:latin typeface="Arial"/>
            <a:ea typeface="宋体"/>
            <a:cs typeface="+mn-cs"/>
          </a:endParaRPr>
        </a:p>
      </dgm:t>
    </dgm:pt>
    <dgm:pt modelId="{64AFC76B-3339-42A5-954C-FC6F9E29F819}" type="parTrans" cxnId="{721703F5-7A1A-4A95-94B9-57E800FC8EBD}">
      <dgm:prSet/>
      <dgm:spPr/>
      <dgm:t>
        <a:bodyPr/>
        <a:lstStyle/>
        <a:p>
          <a:endParaRPr lang="zh-CN" altLang="en-US"/>
        </a:p>
      </dgm:t>
    </dgm:pt>
    <dgm:pt modelId="{04B33EE5-9A82-4568-8F41-C539D1BA4B9A}" type="sibTrans" cxnId="{721703F5-7A1A-4A95-94B9-57E800FC8EBD}">
      <dgm:prSet/>
      <dgm:spPr/>
      <dgm:t>
        <a:bodyPr/>
        <a:lstStyle/>
        <a:p>
          <a:endParaRPr lang="zh-CN" altLang="en-US"/>
        </a:p>
      </dgm:t>
    </dgm:pt>
    <dgm:pt modelId="{8F13AFA6-BFE8-4887-AEBD-31F630F01819}">
      <dgm:prSet/>
      <dgm:spPr>
        <a:xfrm>
          <a:off x="3875152" y="3320885"/>
          <a:ext cx="2348577" cy="1409146"/>
        </a:xfr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a:solidFill>
                <a:sysClr val="window" lastClr="FFFFFF"/>
              </a:solidFill>
              <a:latin typeface="Arial"/>
              <a:ea typeface="宋体"/>
              <a:cs typeface="+mn-cs"/>
            </a:rPr>
            <a:t>数据生态系统的建设</a:t>
          </a:r>
          <a:endParaRPr lang="zh-CN" altLang="en-US">
            <a:solidFill>
              <a:sysClr val="window" lastClr="FFFFFF"/>
            </a:solidFill>
            <a:latin typeface="Arial"/>
            <a:ea typeface="宋体"/>
            <a:cs typeface="+mn-cs"/>
          </a:endParaRPr>
        </a:p>
      </dgm:t>
    </dgm:pt>
    <dgm:pt modelId="{5A765CC0-0989-4E21-9E14-96923DE4223E}" type="parTrans" cxnId="{CDCEF923-5F7F-41E9-982C-1DF504191065}">
      <dgm:prSet/>
      <dgm:spPr/>
      <dgm:t>
        <a:bodyPr/>
        <a:lstStyle/>
        <a:p>
          <a:endParaRPr lang="zh-CN" altLang="en-US"/>
        </a:p>
      </dgm:t>
    </dgm:pt>
    <dgm:pt modelId="{22AD6B2F-28FA-4809-9648-011EE4C762B4}" type="sibTrans" cxnId="{CDCEF923-5F7F-41E9-982C-1DF504191065}">
      <dgm:prSet/>
      <dgm:spPr/>
      <dgm:t>
        <a:bodyPr/>
        <a:lstStyle/>
        <a:p>
          <a:endParaRPr lang="zh-CN" altLang="en-US"/>
        </a:p>
      </dgm:t>
    </dgm:pt>
    <dgm:pt modelId="{349F904A-0F00-49C1-80F1-39A1C78F2726}" type="pres">
      <dgm:prSet presAssocID="{790D2504-8E2C-4180-B7A4-F3A58C8DE01D}" presName="linear" presStyleCnt="0">
        <dgm:presLayoutVars>
          <dgm:animLvl val="lvl"/>
          <dgm:resizeHandles val="exact"/>
        </dgm:presLayoutVars>
      </dgm:prSet>
      <dgm:spPr/>
    </dgm:pt>
    <dgm:pt modelId="{45DC622C-5622-40F3-89CE-C576D1AE55A0}" type="pres">
      <dgm:prSet presAssocID="{85CDB2EC-2A3E-417E-81C6-1C3ACF191650}" presName="parentText" presStyleLbl="node1" presStyleIdx="0" presStyleCnt="8">
        <dgm:presLayoutVars>
          <dgm:chMax val="0"/>
          <dgm:bulletEnabled val="1"/>
        </dgm:presLayoutVars>
      </dgm:prSet>
      <dgm:spPr>
        <a:prstGeom prst="rect">
          <a:avLst/>
        </a:prstGeom>
      </dgm:spPr>
    </dgm:pt>
    <dgm:pt modelId="{15CBA7B5-A7A9-45CA-B673-5FCE77EB03A7}" type="pres">
      <dgm:prSet presAssocID="{FAD6E241-37EA-4DE0-BAB2-DDDA75DA6B0B}" presName="spacer" presStyleCnt="0"/>
      <dgm:spPr/>
    </dgm:pt>
    <dgm:pt modelId="{3299D150-C740-44D8-BE25-5A7C07E0E405}" type="pres">
      <dgm:prSet presAssocID="{419A8362-A879-4759-B773-F3D9F7C5DA5C}" presName="parentText" presStyleLbl="node1" presStyleIdx="1" presStyleCnt="8">
        <dgm:presLayoutVars>
          <dgm:chMax val="0"/>
          <dgm:bulletEnabled val="1"/>
        </dgm:presLayoutVars>
      </dgm:prSet>
      <dgm:spPr>
        <a:prstGeom prst="rect">
          <a:avLst/>
        </a:prstGeom>
      </dgm:spPr>
    </dgm:pt>
    <dgm:pt modelId="{C45ED717-3A23-4914-9725-70CF8E20D21C}" type="pres">
      <dgm:prSet presAssocID="{1C16D7FB-3D81-41D5-953E-46111A421DCE}" presName="spacer" presStyleCnt="0"/>
      <dgm:spPr/>
    </dgm:pt>
    <dgm:pt modelId="{6AC21DBA-EF8E-46EF-BDC4-71DA114327B1}" type="pres">
      <dgm:prSet presAssocID="{CF6F6093-F1D9-4727-9A78-CF00CE0BF989}" presName="parentText" presStyleLbl="node1" presStyleIdx="2" presStyleCnt="8">
        <dgm:presLayoutVars>
          <dgm:chMax val="0"/>
          <dgm:bulletEnabled val="1"/>
        </dgm:presLayoutVars>
      </dgm:prSet>
      <dgm:spPr>
        <a:prstGeom prst="rect">
          <a:avLst/>
        </a:prstGeom>
      </dgm:spPr>
    </dgm:pt>
    <dgm:pt modelId="{0F313F1B-188D-4C5F-88DD-8466ABC0D9A7}" type="pres">
      <dgm:prSet presAssocID="{DB6D8011-E027-42EF-8CF9-B36D48DA3C92}" presName="spacer" presStyleCnt="0"/>
      <dgm:spPr/>
    </dgm:pt>
    <dgm:pt modelId="{310034F5-E03F-4AAB-B48A-508795930911}" type="pres">
      <dgm:prSet presAssocID="{AF784E5D-983E-44A9-B56C-FCFB77883FFA}" presName="parentText" presStyleLbl="node1" presStyleIdx="3" presStyleCnt="8">
        <dgm:presLayoutVars>
          <dgm:chMax val="0"/>
          <dgm:bulletEnabled val="1"/>
        </dgm:presLayoutVars>
      </dgm:prSet>
      <dgm:spPr>
        <a:prstGeom prst="rect">
          <a:avLst/>
        </a:prstGeom>
      </dgm:spPr>
    </dgm:pt>
    <dgm:pt modelId="{12F3ABF1-CB6D-41F9-8282-88F04256A4B4}" type="pres">
      <dgm:prSet presAssocID="{A2589264-E8AF-4DAE-9C6D-48F1F4AB0694}" presName="spacer" presStyleCnt="0"/>
      <dgm:spPr/>
    </dgm:pt>
    <dgm:pt modelId="{468ED45C-A5D1-461F-8368-E72A5AF81FDC}" type="pres">
      <dgm:prSet presAssocID="{8ED696C1-E76C-489F-ACDC-9E84FD10E416}" presName="parentText" presStyleLbl="node1" presStyleIdx="4" presStyleCnt="8">
        <dgm:presLayoutVars>
          <dgm:chMax val="0"/>
          <dgm:bulletEnabled val="1"/>
        </dgm:presLayoutVars>
      </dgm:prSet>
      <dgm:spPr>
        <a:prstGeom prst="rect">
          <a:avLst/>
        </a:prstGeom>
      </dgm:spPr>
    </dgm:pt>
    <dgm:pt modelId="{2DBDFBAC-96A4-4F32-A184-C1AF15BE65A5}" type="pres">
      <dgm:prSet presAssocID="{F34E912A-00C7-4BF6-9E00-15C28E98DC2E}" presName="spacer" presStyleCnt="0"/>
      <dgm:spPr/>
    </dgm:pt>
    <dgm:pt modelId="{41AF767D-7FB1-4752-8A98-1F7BD866E527}" type="pres">
      <dgm:prSet presAssocID="{A18204B2-F4E5-4E62-9A22-5097A523AE69}" presName="parentText" presStyleLbl="node1" presStyleIdx="5" presStyleCnt="8">
        <dgm:presLayoutVars>
          <dgm:chMax val="0"/>
          <dgm:bulletEnabled val="1"/>
        </dgm:presLayoutVars>
      </dgm:prSet>
      <dgm:spPr>
        <a:prstGeom prst="rect">
          <a:avLst/>
        </a:prstGeom>
      </dgm:spPr>
    </dgm:pt>
    <dgm:pt modelId="{81660103-985F-463E-A468-A715D597E90E}" type="pres">
      <dgm:prSet presAssocID="{8C8BAD6F-B6C9-42BC-B2BF-FB81FB0EEDC0}" presName="spacer" presStyleCnt="0"/>
      <dgm:spPr/>
    </dgm:pt>
    <dgm:pt modelId="{0863D26E-ADFD-480D-BB80-7F7424D42E2A}" type="pres">
      <dgm:prSet presAssocID="{0669D313-269D-488F-9D77-AE8804CD0CF2}" presName="parentText" presStyleLbl="node1" presStyleIdx="6" presStyleCnt="8">
        <dgm:presLayoutVars>
          <dgm:chMax val="0"/>
          <dgm:bulletEnabled val="1"/>
        </dgm:presLayoutVars>
      </dgm:prSet>
      <dgm:spPr>
        <a:prstGeom prst="rect">
          <a:avLst/>
        </a:prstGeom>
      </dgm:spPr>
    </dgm:pt>
    <dgm:pt modelId="{D1922EB0-A102-4BAA-AB49-67108D4BE5B3}" type="pres">
      <dgm:prSet presAssocID="{04B33EE5-9A82-4568-8F41-C539D1BA4B9A}" presName="spacer" presStyleCnt="0"/>
      <dgm:spPr/>
    </dgm:pt>
    <dgm:pt modelId="{91AEFD36-09DD-4988-97F0-072A999E32E4}" type="pres">
      <dgm:prSet presAssocID="{8F13AFA6-BFE8-4887-AEBD-31F630F01819}" presName="parentText" presStyleLbl="node1" presStyleIdx="7" presStyleCnt="8">
        <dgm:presLayoutVars>
          <dgm:chMax val="0"/>
          <dgm:bulletEnabled val="1"/>
        </dgm:presLayoutVars>
      </dgm:prSet>
      <dgm:spPr>
        <a:prstGeom prst="rect">
          <a:avLst/>
        </a:prstGeom>
      </dgm:spPr>
    </dgm:pt>
  </dgm:ptLst>
  <dgm:cxnLst>
    <dgm:cxn modelId="{070E5419-FC70-4357-94EC-6FA82D338FF0}" srcId="{790D2504-8E2C-4180-B7A4-F3A58C8DE01D}" destId="{8ED696C1-E76C-489F-ACDC-9E84FD10E416}" srcOrd="4" destOrd="0" parTransId="{0F306FB5-103C-4C83-95D2-C677884EAAA6}" sibTransId="{F34E912A-00C7-4BF6-9E00-15C28E98DC2E}"/>
    <dgm:cxn modelId="{EC6BEF21-847B-4B82-81CB-C3D273B8D868}" srcId="{790D2504-8E2C-4180-B7A4-F3A58C8DE01D}" destId="{85CDB2EC-2A3E-417E-81C6-1C3ACF191650}" srcOrd="0" destOrd="0" parTransId="{BD386F9C-7FD9-43AD-A880-7026818DC7A0}" sibTransId="{FAD6E241-37EA-4DE0-BAB2-DDDA75DA6B0B}"/>
    <dgm:cxn modelId="{331CC423-DE4A-43AE-A899-2776489D4D32}" type="presOf" srcId="{A18204B2-F4E5-4E62-9A22-5097A523AE69}" destId="{41AF767D-7FB1-4752-8A98-1F7BD866E527}" srcOrd="0" destOrd="0" presId="urn:microsoft.com/office/officeart/2005/8/layout/vList2"/>
    <dgm:cxn modelId="{CDCEF923-5F7F-41E9-982C-1DF504191065}" srcId="{790D2504-8E2C-4180-B7A4-F3A58C8DE01D}" destId="{8F13AFA6-BFE8-4887-AEBD-31F630F01819}" srcOrd="7" destOrd="0" parTransId="{5A765CC0-0989-4E21-9E14-96923DE4223E}" sibTransId="{22AD6B2F-28FA-4809-9648-011EE4C762B4}"/>
    <dgm:cxn modelId="{41996D67-230C-4113-AC8F-23D60781447C}" type="presOf" srcId="{419A8362-A879-4759-B773-F3D9F7C5DA5C}" destId="{3299D150-C740-44D8-BE25-5A7C07E0E405}" srcOrd="0" destOrd="0" presId="urn:microsoft.com/office/officeart/2005/8/layout/vList2"/>
    <dgm:cxn modelId="{0A9D7B4B-3847-4321-8FA1-154E3DC11158}" type="presOf" srcId="{CF6F6093-F1D9-4727-9A78-CF00CE0BF989}" destId="{6AC21DBA-EF8E-46EF-BDC4-71DA114327B1}" srcOrd="0" destOrd="0" presId="urn:microsoft.com/office/officeart/2005/8/layout/vList2"/>
    <dgm:cxn modelId="{ECA4464E-C8EE-461B-8C0D-0FD91B4D5130}" type="presOf" srcId="{0669D313-269D-488F-9D77-AE8804CD0CF2}" destId="{0863D26E-ADFD-480D-BB80-7F7424D42E2A}" srcOrd="0" destOrd="0" presId="urn:microsoft.com/office/officeart/2005/8/layout/vList2"/>
    <dgm:cxn modelId="{AEC6DC7C-C210-4C56-9B68-4E23724C5688}" type="presOf" srcId="{AF784E5D-983E-44A9-B56C-FCFB77883FFA}" destId="{310034F5-E03F-4AAB-B48A-508795930911}" srcOrd="0" destOrd="0" presId="urn:microsoft.com/office/officeart/2005/8/layout/vList2"/>
    <dgm:cxn modelId="{B5CAD682-AAB6-4F56-85E3-0EC9141B19E0}" type="presOf" srcId="{790D2504-8E2C-4180-B7A4-F3A58C8DE01D}" destId="{349F904A-0F00-49C1-80F1-39A1C78F2726}" srcOrd="0" destOrd="0" presId="urn:microsoft.com/office/officeart/2005/8/layout/vList2"/>
    <dgm:cxn modelId="{A913BE93-F611-49E5-8DBB-DA2FEA53553B}" srcId="{790D2504-8E2C-4180-B7A4-F3A58C8DE01D}" destId="{CF6F6093-F1D9-4727-9A78-CF00CE0BF989}" srcOrd="2" destOrd="0" parTransId="{0A2F221D-EB6A-4790-AD8B-3835309FFBE8}" sibTransId="{DB6D8011-E027-42EF-8CF9-B36D48DA3C92}"/>
    <dgm:cxn modelId="{7F0D5AA8-8CD8-4053-AFB8-877614D8881E}" srcId="{790D2504-8E2C-4180-B7A4-F3A58C8DE01D}" destId="{AF784E5D-983E-44A9-B56C-FCFB77883FFA}" srcOrd="3" destOrd="0" parTransId="{260C5BED-4CE5-41D4-82E2-E39C92108389}" sibTransId="{A2589264-E8AF-4DAE-9C6D-48F1F4AB0694}"/>
    <dgm:cxn modelId="{808E1CDA-CFB3-4630-9502-DA236F31A25F}" type="presOf" srcId="{8ED696C1-E76C-489F-ACDC-9E84FD10E416}" destId="{468ED45C-A5D1-461F-8368-E72A5AF81FDC}" srcOrd="0" destOrd="0" presId="urn:microsoft.com/office/officeart/2005/8/layout/vList2"/>
    <dgm:cxn modelId="{1BF27AE7-A459-442A-B80B-053B0C5DC34F}" type="presOf" srcId="{8F13AFA6-BFE8-4887-AEBD-31F630F01819}" destId="{91AEFD36-09DD-4988-97F0-072A999E32E4}" srcOrd="0" destOrd="0" presId="urn:microsoft.com/office/officeart/2005/8/layout/vList2"/>
    <dgm:cxn modelId="{BD6A30ED-81A8-4130-8909-3000CD3785D7}" srcId="{790D2504-8E2C-4180-B7A4-F3A58C8DE01D}" destId="{419A8362-A879-4759-B773-F3D9F7C5DA5C}" srcOrd="1" destOrd="0" parTransId="{47E54F0C-12FD-4890-A5CE-01EEBE8A2E42}" sibTransId="{1C16D7FB-3D81-41D5-953E-46111A421DCE}"/>
    <dgm:cxn modelId="{ABA8DAEF-3FB3-41D4-9D34-2C222797F4B9}" type="presOf" srcId="{85CDB2EC-2A3E-417E-81C6-1C3ACF191650}" destId="{45DC622C-5622-40F3-89CE-C576D1AE55A0}" srcOrd="0" destOrd="0" presId="urn:microsoft.com/office/officeart/2005/8/layout/vList2"/>
    <dgm:cxn modelId="{11EF26F4-32D6-421A-A108-85932680AB1F}" srcId="{790D2504-8E2C-4180-B7A4-F3A58C8DE01D}" destId="{A18204B2-F4E5-4E62-9A22-5097A523AE69}" srcOrd="5" destOrd="0" parTransId="{7FCA82E5-54F1-4CAA-B027-E8C4830154CB}" sibTransId="{8C8BAD6F-B6C9-42BC-B2BF-FB81FB0EEDC0}"/>
    <dgm:cxn modelId="{721703F5-7A1A-4A95-94B9-57E800FC8EBD}" srcId="{790D2504-8E2C-4180-B7A4-F3A58C8DE01D}" destId="{0669D313-269D-488F-9D77-AE8804CD0CF2}" srcOrd="6" destOrd="0" parTransId="{64AFC76B-3339-42A5-954C-FC6F9E29F819}" sibTransId="{04B33EE5-9A82-4568-8F41-C539D1BA4B9A}"/>
    <dgm:cxn modelId="{428334F4-6B28-4E79-817E-41C452DBDC57}" type="presParOf" srcId="{349F904A-0F00-49C1-80F1-39A1C78F2726}" destId="{45DC622C-5622-40F3-89CE-C576D1AE55A0}" srcOrd="0" destOrd="0" presId="urn:microsoft.com/office/officeart/2005/8/layout/vList2"/>
    <dgm:cxn modelId="{CB5E4C15-43B3-4585-B142-FD9E6B8425D4}" type="presParOf" srcId="{349F904A-0F00-49C1-80F1-39A1C78F2726}" destId="{15CBA7B5-A7A9-45CA-B673-5FCE77EB03A7}" srcOrd="1" destOrd="0" presId="urn:microsoft.com/office/officeart/2005/8/layout/vList2"/>
    <dgm:cxn modelId="{DA92D1BC-CE4F-43F5-BC31-83A1479FC0B6}" type="presParOf" srcId="{349F904A-0F00-49C1-80F1-39A1C78F2726}" destId="{3299D150-C740-44D8-BE25-5A7C07E0E405}" srcOrd="2" destOrd="0" presId="urn:microsoft.com/office/officeart/2005/8/layout/vList2"/>
    <dgm:cxn modelId="{940C9A63-0BEA-4BD5-9FD0-1FAB5ECE34C0}" type="presParOf" srcId="{349F904A-0F00-49C1-80F1-39A1C78F2726}" destId="{C45ED717-3A23-4914-9725-70CF8E20D21C}" srcOrd="3" destOrd="0" presId="urn:microsoft.com/office/officeart/2005/8/layout/vList2"/>
    <dgm:cxn modelId="{D9D77789-1635-4542-9D73-6D0D32E44971}" type="presParOf" srcId="{349F904A-0F00-49C1-80F1-39A1C78F2726}" destId="{6AC21DBA-EF8E-46EF-BDC4-71DA114327B1}" srcOrd="4" destOrd="0" presId="urn:microsoft.com/office/officeart/2005/8/layout/vList2"/>
    <dgm:cxn modelId="{FD2259E9-1FE2-4BE3-91AD-6DF9BE204132}" type="presParOf" srcId="{349F904A-0F00-49C1-80F1-39A1C78F2726}" destId="{0F313F1B-188D-4C5F-88DD-8466ABC0D9A7}" srcOrd="5" destOrd="0" presId="urn:microsoft.com/office/officeart/2005/8/layout/vList2"/>
    <dgm:cxn modelId="{A3F774F6-558B-49A9-8BF8-93C79CA0D87C}" type="presParOf" srcId="{349F904A-0F00-49C1-80F1-39A1C78F2726}" destId="{310034F5-E03F-4AAB-B48A-508795930911}" srcOrd="6" destOrd="0" presId="urn:microsoft.com/office/officeart/2005/8/layout/vList2"/>
    <dgm:cxn modelId="{934C7F69-3795-4E22-806D-BFD43CC96FE2}" type="presParOf" srcId="{349F904A-0F00-49C1-80F1-39A1C78F2726}" destId="{12F3ABF1-CB6D-41F9-8282-88F04256A4B4}" srcOrd="7" destOrd="0" presId="urn:microsoft.com/office/officeart/2005/8/layout/vList2"/>
    <dgm:cxn modelId="{1233DB63-6BC1-42B8-BC6B-BA487E7FC81B}" type="presParOf" srcId="{349F904A-0F00-49C1-80F1-39A1C78F2726}" destId="{468ED45C-A5D1-461F-8368-E72A5AF81FDC}" srcOrd="8" destOrd="0" presId="urn:microsoft.com/office/officeart/2005/8/layout/vList2"/>
    <dgm:cxn modelId="{1B6700E5-7812-4041-B65C-384CE249201F}" type="presParOf" srcId="{349F904A-0F00-49C1-80F1-39A1C78F2726}" destId="{2DBDFBAC-96A4-4F32-A184-C1AF15BE65A5}" srcOrd="9" destOrd="0" presId="urn:microsoft.com/office/officeart/2005/8/layout/vList2"/>
    <dgm:cxn modelId="{062A14B8-5A04-46E7-987B-C2AC37E6F7A8}" type="presParOf" srcId="{349F904A-0F00-49C1-80F1-39A1C78F2726}" destId="{41AF767D-7FB1-4752-8A98-1F7BD866E527}" srcOrd="10" destOrd="0" presId="urn:microsoft.com/office/officeart/2005/8/layout/vList2"/>
    <dgm:cxn modelId="{3CB64A23-B8CE-495A-AC34-0A03610B6533}" type="presParOf" srcId="{349F904A-0F00-49C1-80F1-39A1C78F2726}" destId="{81660103-985F-463E-A468-A715D597E90E}" srcOrd="11" destOrd="0" presId="urn:microsoft.com/office/officeart/2005/8/layout/vList2"/>
    <dgm:cxn modelId="{DCBBB670-78DA-4533-A41C-C70F4A69CD4B}" type="presParOf" srcId="{349F904A-0F00-49C1-80F1-39A1C78F2726}" destId="{0863D26E-ADFD-480D-BB80-7F7424D42E2A}" srcOrd="12" destOrd="0" presId="urn:microsoft.com/office/officeart/2005/8/layout/vList2"/>
    <dgm:cxn modelId="{100FE2F3-491A-4272-959F-BC4E696157E1}" type="presParOf" srcId="{349F904A-0F00-49C1-80F1-39A1C78F2726}" destId="{D1922EB0-A102-4BAA-AB49-67108D4BE5B3}" srcOrd="13" destOrd="0" presId="urn:microsoft.com/office/officeart/2005/8/layout/vList2"/>
    <dgm:cxn modelId="{395172F3-28BF-448A-9B35-FE9AA3F47CE1}" type="presParOf" srcId="{349F904A-0F00-49C1-80F1-39A1C78F2726}" destId="{91AEFD36-09DD-4988-97F0-072A999E32E4}"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62AB8E-F93E-4DA3-9044-2B08CF07FEA8}"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F202F1EA-6CC6-4C86-B30D-3C66BC6AEEDF}">
      <dgm:prSet/>
      <dgm:spPr/>
      <dgm:t>
        <a:bodyPr/>
        <a:lstStyle/>
        <a:p>
          <a:pPr rtl="0"/>
          <a:r>
            <a:rPr lang="zh-CN"/>
            <a:t>过拟合（</a:t>
          </a:r>
          <a:r>
            <a:rPr lang="en-US"/>
            <a:t>Overfiting</a:t>
          </a:r>
          <a:r>
            <a:rPr lang="zh-CN"/>
            <a:t>）</a:t>
          </a:r>
        </a:p>
      </dgm:t>
    </dgm:pt>
    <dgm:pt modelId="{697545AE-E712-4554-B21D-0E2BF17590EA}" type="parTrans" cxnId="{F4436282-CD0F-4880-85F0-FC314834E974}">
      <dgm:prSet/>
      <dgm:spPr/>
      <dgm:t>
        <a:bodyPr/>
        <a:lstStyle/>
        <a:p>
          <a:endParaRPr lang="zh-CN" altLang="en-US"/>
        </a:p>
      </dgm:t>
    </dgm:pt>
    <dgm:pt modelId="{AE135E23-A2F9-43B0-81A7-E6EDBBF67816}" type="sibTrans" cxnId="{F4436282-CD0F-4880-85F0-FC314834E974}">
      <dgm:prSet/>
      <dgm:spPr/>
      <dgm:t>
        <a:bodyPr/>
        <a:lstStyle/>
        <a:p>
          <a:endParaRPr lang="zh-CN" altLang="en-US"/>
        </a:p>
      </dgm:t>
    </dgm:pt>
    <dgm:pt modelId="{DF607A1B-DBF4-4A2C-9C91-E78A7C06EC4F}">
      <dgm:prSet/>
      <dgm:spPr/>
      <dgm:t>
        <a:bodyPr/>
        <a:lstStyle/>
        <a:p>
          <a:pPr rtl="0"/>
          <a:r>
            <a:rPr lang="zh-CN"/>
            <a:t>训练集→测试集</a:t>
          </a:r>
        </a:p>
      </dgm:t>
    </dgm:pt>
    <dgm:pt modelId="{F5D69753-0C6C-4E6A-BAF4-7856345C52EF}" type="parTrans" cxnId="{C9293602-2222-450A-9E0F-A3C723EDC3B6}">
      <dgm:prSet/>
      <dgm:spPr/>
      <dgm:t>
        <a:bodyPr/>
        <a:lstStyle/>
        <a:p>
          <a:endParaRPr lang="zh-CN" altLang="en-US"/>
        </a:p>
      </dgm:t>
    </dgm:pt>
    <dgm:pt modelId="{2BCFA94E-A1F1-4638-A94C-96A5ADB89EC4}" type="sibTrans" cxnId="{C9293602-2222-450A-9E0F-A3C723EDC3B6}">
      <dgm:prSet/>
      <dgm:spPr/>
      <dgm:t>
        <a:bodyPr/>
        <a:lstStyle/>
        <a:p>
          <a:endParaRPr lang="zh-CN" altLang="en-US"/>
        </a:p>
      </dgm:t>
    </dgm:pt>
    <dgm:pt modelId="{943344FE-792E-4607-BF0F-3AD05D28F61E}">
      <dgm:prSet/>
      <dgm:spPr/>
      <dgm:t>
        <a:bodyPr/>
        <a:lstStyle/>
        <a:p>
          <a:pPr rtl="0"/>
          <a:r>
            <a:rPr lang="zh-CN"/>
            <a:t>维度灾难（</a:t>
          </a:r>
          <a:r>
            <a:rPr lang="en-US"/>
            <a:t>Curse of Dimensionality</a:t>
          </a:r>
          <a:r>
            <a:rPr lang="zh-CN"/>
            <a:t>）</a:t>
          </a:r>
        </a:p>
      </dgm:t>
    </dgm:pt>
    <dgm:pt modelId="{0EA6493C-A60E-4A70-9625-5482C963F709}" type="parTrans" cxnId="{DD76B294-0F11-49DC-A457-F70B471B0B04}">
      <dgm:prSet/>
      <dgm:spPr/>
      <dgm:t>
        <a:bodyPr/>
        <a:lstStyle/>
        <a:p>
          <a:endParaRPr lang="zh-CN" altLang="en-US"/>
        </a:p>
      </dgm:t>
    </dgm:pt>
    <dgm:pt modelId="{30DE8C31-BD7E-4DD3-AB4D-84FF6495FD4E}" type="sibTrans" cxnId="{DD76B294-0F11-49DC-A457-F70B471B0B04}">
      <dgm:prSet/>
      <dgm:spPr/>
      <dgm:t>
        <a:bodyPr/>
        <a:lstStyle/>
        <a:p>
          <a:endParaRPr lang="zh-CN" altLang="en-US"/>
        </a:p>
      </dgm:t>
    </dgm:pt>
    <dgm:pt modelId="{21B7C3D2-F16F-4E13-9E34-B14766C79875}">
      <dgm:prSet/>
      <dgm:spPr/>
      <dgm:t>
        <a:bodyPr/>
        <a:lstStyle/>
        <a:p>
          <a:pPr rtl="0"/>
          <a:r>
            <a:rPr lang="zh-CN"/>
            <a:t>低维度→高维度</a:t>
          </a:r>
        </a:p>
      </dgm:t>
    </dgm:pt>
    <dgm:pt modelId="{93537D95-D502-451D-A673-E44EF0DEBA7F}" type="parTrans" cxnId="{FB0BA85C-6A60-4A15-8B2D-DB11FF81E42B}">
      <dgm:prSet/>
      <dgm:spPr/>
      <dgm:t>
        <a:bodyPr/>
        <a:lstStyle/>
        <a:p>
          <a:endParaRPr lang="zh-CN" altLang="en-US"/>
        </a:p>
      </dgm:t>
    </dgm:pt>
    <dgm:pt modelId="{A120C42E-91F2-40DB-9849-57A64FE27AF4}" type="sibTrans" cxnId="{FB0BA85C-6A60-4A15-8B2D-DB11FF81E42B}">
      <dgm:prSet/>
      <dgm:spPr/>
      <dgm:t>
        <a:bodyPr/>
        <a:lstStyle/>
        <a:p>
          <a:endParaRPr lang="zh-CN" altLang="en-US"/>
        </a:p>
      </dgm:t>
    </dgm:pt>
    <dgm:pt modelId="{630AF4FC-7D95-45ED-84ED-F57040868928}">
      <dgm:prSet/>
      <dgm:spPr/>
      <dgm:t>
        <a:bodyPr/>
        <a:lstStyle/>
        <a:p>
          <a:pPr rtl="0"/>
          <a:r>
            <a:rPr lang="zh-CN"/>
            <a:t>特征工程（</a:t>
          </a:r>
          <a:r>
            <a:rPr lang="en-US"/>
            <a:t>Feature Engineering</a:t>
          </a:r>
          <a:r>
            <a:rPr lang="zh-CN"/>
            <a:t>）</a:t>
          </a:r>
        </a:p>
      </dgm:t>
    </dgm:pt>
    <dgm:pt modelId="{01107B86-A872-4B6C-84C6-C67344146F08}" type="parTrans" cxnId="{F23A93AA-535A-48DC-9B68-707B4401E6F5}">
      <dgm:prSet/>
      <dgm:spPr/>
      <dgm:t>
        <a:bodyPr/>
        <a:lstStyle/>
        <a:p>
          <a:endParaRPr lang="zh-CN" altLang="en-US"/>
        </a:p>
      </dgm:t>
    </dgm:pt>
    <dgm:pt modelId="{6EA531C7-1EAD-4C5F-A739-8DB6D8D24FC1}" type="sibTrans" cxnId="{F23A93AA-535A-48DC-9B68-707B4401E6F5}">
      <dgm:prSet/>
      <dgm:spPr/>
      <dgm:t>
        <a:bodyPr/>
        <a:lstStyle/>
        <a:p>
          <a:endParaRPr lang="zh-CN" altLang="en-US"/>
        </a:p>
      </dgm:t>
    </dgm:pt>
    <dgm:pt modelId="{BEB57E93-C6FE-4EF0-BFD3-FD141E0428D2}">
      <dgm:prSet/>
      <dgm:spPr/>
      <dgm:t>
        <a:bodyPr/>
        <a:lstStyle/>
        <a:p>
          <a:pPr rtl="0"/>
          <a:r>
            <a:rPr lang="zh-CN"/>
            <a:t>训练集的特征</a:t>
          </a:r>
          <a:r>
            <a:rPr lang="en-US"/>
            <a:t>+</a:t>
          </a:r>
          <a:r>
            <a:rPr lang="zh-CN"/>
            <a:t>领域知识</a:t>
          </a:r>
        </a:p>
      </dgm:t>
    </dgm:pt>
    <dgm:pt modelId="{0235941D-BB32-48FD-AEE7-7A448CFE1E5C}" type="parTrans" cxnId="{CD56FEC1-00CB-464B-8002-B983FF741F11}">
      <dgm:prSet/>
      <dgm:spPr/>
      <dgm:t>
        <a:bodyPr/>
        <a:lstStyle/>
        <a:p>
          <a:endParaRPr lang="zh-CN" altLang="en-US"/>
        </a:p>
      </dgm:t>
    </dgm:pt>
    <dgm:pt modelId="{BDBE65A2-EECD-4A6C-A7D1-7308C6BCC59A}" type="sibTrans" cxnId="{CD56FEC1-00CB-464B-8002-B983FF741F11}">
      <dgm:prSet/>
      <dgm:spPr/>
      <dgm:t>
        <a:bodyPr/>
        <a:lstStyle/>
        <a:p>
          <a:endParaRPr lang="zh-CN" altLang="en-US"/>
        </a:p>
      </dgm:t>
    </dgm:pt>
    <dgm:pt modelId="{39A464E1-AC22-4229-9688-683CCB19544C}">
      <dgm:prSet/>
      <dgm:spPr/>
      <dgm:t>
        <a:bodyPr/>
        <a:lstStyle/>
        <a:p>
          <a:pPr rtl="0"/>
          <a:r>
            <a:rPr lang="zh-CN"/>
            <a:t>算法的可扩展性（</a:t>
          </a:r>
          <a:r>
            <a:rPr lang="en-US"/>
            <a:t>Scalability</a:t>
          </a:r>
          <a:r>
            <a:rPr lang="zh-CN"/>
            <a:t>）</a:t>
          </a:r>
        </a:p>
      </dgm:t>
    </dgm:pt>
    <dgm:pt modelId="{AEDBAF59-B6D2-4F7F-A09A-56F4B84314D8}" type="parTrans" cxnId="{E5D95BF5-545F-4C15-BBC0-803A92AD2D68}">
      <dgm:prSet/>
      <dgm:spPr/>
      <dgm:t>
        <a:bodyPr/>
        <a:lstStyle/>
        <a:p>
          <a:endParaRPr lang="zh-CN" altLang="en-US"/>
        </a:p>
      </dgm:t>
    </dgm:pt>
    <dgm:pt modelId="{35CEDAC0-504B-4563-AE90-5F0F85BDD4D2}" type="sibTrans" cxnId="{E5D95BF5-545F-4C15-BBC0-803A92AD2D68}">
      <dgm:prSet/>
      <dgm:spPr/>
      <dgm:t>
        <a:bodyPr/>
        <a:lstStyle/>
        <a:p>
          <a:endParaRPr lang="zh-CN" altLang="en-US"/>
        </a:p>
      </dgm:t>
    </dgm:pt>
    <dgm:pt modelId="{C526D1C9-264A-4463-AA8F-4342EB17274C}">
      <dgm:prSet/>
      <dgm:spPr/>
      <dgm:t>
        <a:bodyPr/>
        <a:lstStyle/>
        <a:p>
          <a:pPr rtl="0"/>
          <a:r>
            <a:rPr lang="zh-CN"/>
            <a:t>训练集的规模、目标函数的复杂度、算法运行效率之间的平衡</a:t>
          </a:r>
        </a:p>
      </dgm:t>
    </dgm:pt>
    <dgm:pt modelId="{8CD6401B-93C6-4217-8248-1FDA5BAD8391}" type="parTrans" cxnId="{039ECAF7-29D0-4EFF-8226-8AAC41201D17}">
      <dgm:prSet/>
      <dgm:spPr/>
      <dgm:t>
        <a:bodyPr/>
        <a:lstStyle/>
        <a:p>
          <a:endParaRPr lang="zh-CN" altLang="en-US"/>
        </a:p>
      </dgm:t>
    </dgm:pt>
    <dgm:pt modelId="{EDD4B3A5-9565-4AC5-9062-8814508AC190}" type="sibTrans" cxnId="{039ECAF7-29D0-4EFF-8226-8AAC41201D17}">
      <dgm:prSet/>
      <dgm:spPr/>
      <dgm:t>
        <a:bodyPr/>
        <a:lstStyle/>
        <a:p>
          <a:endParaRPr lang="zh-CN" altLang="en-US"/>
        </a:p>
      </dgm:t>
    </dgm:pt>
    <dgm:pt modelId="{A5DB4307-731A-42B5-880B-97CD3E831914}">
      <dgm:prSet/>
      <dgm:spPr/>
      <dgm:t>
        <a:bodyPr/>
        <a:lstStyle/>
        <a:p>
          <a:pPr rtl="0"/>
          <a:r>
            <a:rPr lang="zh-CN"/>
            <a:t>模型集成</a:t>
          </a:r>
        </a:p>
      </dgm:t>
    </dgm:pt>
    <dgm:pt modelId="{231ABF71-11D4-4338-8871-B014B04DCFA2}" type="parTrans" cxnId="{83F1219F-C415-40CD-9FD6-51339E5A3820}">
      <dgm:prSet/>
      <dgm:spPr/>
      <dgm:t>
        <a:bodyPr/>
        <a:lstStyle/>
        <a:p>
          <a:endParaRPr lang="zh-CN" altLang="en-US"/>
        </a:p>
      </dgm:t>
    </dgm:pt>
    <dgm:pt modelId="{1B0161FC-A636-41A1-8451-12D8779B98E2}" type="sibTrans" cxnId="{83F1219F-C415-40CD-9FD6-51339E5A3820}">
      <dgm:prSet/>
      <dgm:spPr/>
      <dgm:t>
        <a:bodyPr/>
        <a:lstStyle/>
        <a:p>
          <a:endParaRPr lang="zh-CN" altLang="en-US"/>
        </a:p>
      </dgm:t>
    </dgm:pt>
    <dgm:pt modelId="{C22906CC-31D5-4076-A970-AAABAA467E3F}">
      <dgm:prSet/>
      <dgm:spPr/>
      <dgm:t>
        <a:bodyPr/>
        <a:lstStyle/>
        <a:p>
          <a:pPr rtl="0"/>
          <a:r>
            <a:rPr lang="en-US"/>
            <a:t>Bagging</a:t>
          </a:r>
          <a:r>
            <a:rPr lang="zh-CN"/>
            <a:t>、</a:t>
          </a:r>
          <a:r>
            <a:rPr lang="en-US"/>
            <a:t>Boosting</a:t>
          </a:r>
          <a:r>
            <a:rPr lang="zh-CN"/>
            <a:t>、</a:t>
          </a:r>
          <a:r>
            <a:rPr lang="en-US"/>
            <a:t>Stacking</a:t>
          </a:r>
          <a:endParaRPr lang="zh-CN"/>
        </a:p>
      </dgm:t>
    </dgm:pt>
    <dgm:pt modelId="{CDEF1B8A-E76D-428D-B732-58B6459FA3E1}" type="parTrans" cxnId="{6D2CBC64-3C7B-4DE1-B2AC-C672F07D7C7F}">
      <dgm:prSet/>
      <dgm:spPr/>
      <dgm:t>
        <a:bodyPr/>
        <a:lstStyle/>
        <a:p>
          <a:endParaRPr lang="zh-CN" altLang="en-US"/>
        </a:p>
      </dgm:t>
    </dgm:pt>
    <dgm:pt modelId="{62A9C3CA-2406-492A-A020-C6AE42304A6F}" type="sibTrans" cxnId="{6D2CBC64-3C7B-4DE1-B2AC-C672F07D7C7F}">
      <dgm:prSet/>
      <dgm:spPr/>
      <dgm:t>
        <a:bodyPr/>
        <a:lstStyle/>
        <a:p>
          <a:endParaRPr lang="zh-CN" altLang="en-US"/>
        </a:p>
      </dgm:t>
    </dgm:pt>
    <dgm:pt modelId="{D97CA7B8-FFD1-4485-A23D-6D26D4F48904}" type="pres">
      <dgm:prSet presAssocID="{4062AB8E-F93E-4DA3-9044-2B08CF07FEA8}" presName="linear" presStyleCnt="0">
        <dgm:presLayoutVars>
          <dgm:animLvl val="lvl"/>
          <dgm:resizeHandles val="exact"/>
        </dgm:presLayoutVars>
      </dgm:prSet>
      <dgm:spPr/>
    </dgm:pt>
    <dgm:pt modelId="{4C34B8E7-5FEC-411C-8C7A-6B8C10F3F999}" type="pres">
      <dgm:prSet presAssocID="{F202F1EA-6CC6-4C86-B30D-3C66BC6AEEDF}" presName="parentText" presStyleLbl="node1" presStyleIdx="0" presStyleCnt="5">
        <dgm:presLayoutVars>
          <dgm:chMax val="0"/>
          <dgm:bulletEnabled val="1"/>
        </dgm:presLayoutVars>
      </dgm:prSet>
      <dgm:spPr/>
    </dgm:pt>
    <dgm:pt modelId="{CDA7A938-1D38-4D0F-8612-9981A93C9652}" type="pres">
      <dgm:prSet presAssocID="{F202F1EA-6CC6-4C86-B30D-3C66BC6AEEDF}" presName="childText" presStyleLbl="revTx" presStyleIdx="0" presStyleCnt="5">
        <dgm:presLayoutVars>
          <dgm:bulletEnabled val="1"/>
        </dgm:presLayoutVars>
      </dgm:prSet>
      <dgm:spPr/>
    </dgm:pt>
    <dgm:pt modelId="{264C37CC-AD75-49F4-B314-1DD14135FB14}" type="pres">
      <dgm:prSet presAssocID="{943344FE-792E-4607-BF0F-3AD05D28F61E}" presName="parentText" presStyleLbl="node1" presStyleIdx="1" presStyleCnt="5">
        <dgm:presLayoutVars>
          <dgm:chMax val="0"/>
          <dgm:bulletEnabled val="1"/>
        </dgm:presLayoutVars>
      </dgm:prSet>
      <dgm:spPr/>
    </dgm:pt>
    <dgm:pt modelId="{D38DA955-D47B-41C9-8F61-39055D6B7F28}" type="pres">
      <dgm:prSet presAssocID="{943344FE-792E-4607-BF0F-3AD05D28F61E}" presName="childText" presStyleLbl="revTx" presStyleIdx="1" presStyleCnt="5">
        <dgm:presLayoutVars>
          <dgm:bulletEnabled val="1"/>
        </dgm:presLayoutVars>
      </dgm:prSet>
      <dgm:spPr/>
    </dgm:pt>
    <dgm:pt modelId="{545D76EE-1BD2-4878-B529-BF572C3BD046}" type="pres">
      <dgm:prSet presAssocID="{630AF4FC-7D95-45ED-84ED-F57040868928}" presName="parentText" presStyleLbl="node1" presStyleIdx="2" presStyleCnt="5">
        <dgm:presLayoutVars>
          <dgm:chMax val="0"/>
          <dgm:bulletEnabled val="1"/>
        </dgm:presLayoutVars>
      </dgm:prSet>
      <dgm:spPr/>
    </dgm:pt>
    <dgm:pt modelId="{26146EC6-9275-4BED-B6AA-C2769D27AD07}" type="pres">
      <dgm:prSet presAssocID="{630AF4FC-7D95-45ED-84ED-F57040868928}" presName="childText" presStyleLbl="revTx" presStyleIdx="2" presStyleCnt="5">
        <dgm:presLayoutVars>
          <dgm:bulletEnabled val="1"/>
        </dgm:presLayoutVars>
      </dgm:prSet>
      <dgm:spPr/>
    </dgm:pt>
    <dgm:pt modelId="{B7EE3AE4-3B6E-4452-9148-15E6C27E8E93}" type="pres">
      <dgm:prSet presAssocID="{39A464E1-AC22-4229-9688-683CCB19544C}" presName="parentText" presStyleLbl="node1" presStyleIdx="3" presStyleCnt="5">
        <dgm:presLayoutVars>
          <dgm:chMax val="0"/>
          <dgm:bulletEnabled val="1"/>
        </dgm:presLayoutVars>
      </dgm:prSet>
      <dgm:spPr/>
    </dgm:pt>
    <dgm:pt modelId="{37CE33D3-7063-41DB-840F-F5A2C629F32F}" type="pres">
      <dgm:prSet presAssocID="{39A464E1-AC22-4229-9688-683CCB19544C}" presName="childText" presStyleLbl="revTx" presStyleIdx="3" presStyleCnt="5">
        <dgm:presLayoutVars>
          <dgm:bulletEnabled val="1"/>
        </dgm:presLayoutVars>
      </dgm:prSet>
      <dgm:spPr/>
    </dgm:pt>
    <dgm:pt modelId="{BD4174D6-3DEE-4786-BFA6-56D0D1CA6BFA}" type="pres">
      <dgm:prSet presAssocID="{A5DB4307-731A-42B5-880B-97CD3E831914}" presName="parentText" presStyleLbl="node1" presStyleIdx="4" presStyleCnt="5">
        <dgm:presLayoutVars>
          <dgm:chMax val="0"/>
          <dgm:bulletEnabled val="1"/>
        </dgm:presLayoutVars>
      </dgm:prSet>
      <dgm:spPr/>
    </dgm:pt>
    <dgm:pt modelId="{EAAE1C60-827B-44C6-BB81-0BDA76E59E2E}" type="pres">
      <dgm:prSet presAssocID="{A5DB4307-731A-42B5-880B-97CD3E831914}" presName="childText" presStyleLbl="revTx" presStyleIdx="4" presStyleCnt="5">
        <dgm:presLayoutVars>
          <dgm:bulletEnabled val="1"/>
        </dgm:presLayoutVars>
      </dgm:prSet>
      <dgm:spPr/>
    </dgm:pt>
  </dgm:ptLst>
  <dgm:cxnLst>
    <dgm:cxn modelId="{C9293602-2222-450A-9E0F-A3C723EDC3B6}" srcId="{F202F1EA-6CC6-4C86-B30D-3C66BC6AEEDF}" destId="{DF607A1B-DBF4-4A2C-9C91-E78A7C06EC4F}" srcOrd="0" destOrd="0" parTransId="{F5D69753-0C6C-4E6A-BAF4-7856345C52EF}" sibTransId="{2BCFA94E-A1F1-4638-A94C-96A5ADB89EC4}"/>
    <dgm:cxn modelId="{2276AC07-8925-433D-8D22-4B32A224B979}" type="presOf" srcId="{A5DB4307-731A-42B5-880B-97CD3E831914}" destId="{BD4174D6-3DEE-4786-BFA6-56D0D1CA6BFA}" srcOrd="0" destOrd="0" presId="urn:microsoft.com/office/officeart/2005/8/layout/vList2"/>
    <dgm:cxn modelId="{98C13F1F-C554-400F-B2B0-764DBC7F2B00}" type="presOf" srcId="{39A464E1-AC22-4229-9688-683CCB19544C}" destId="{B7EE3AE4-3B6E-4452-9148-15E6C27E8E93}" srcOrd="0" destOrd="0" presId="urn:microsoft.com/office/officeart/2005/8/layout/vList2"/>
    <dgm:cxn modelId="{E5CADD27-58D4-417C-AC17-257AAAF71F7F}" type="presOf" srcId="{C526D1C9-264A-4463-AA8F-4342EB17274C}" destId="{37CE33D3-7063-41DB-840F-F5A2C629F32F}" srcOrd="0" destOrd="0" presId="urn:microsoft.com/office/officeart/2005/8/layout/vList2"/>
    <dgm:cxn modelId="{FB0BA85C-6A60-4A15-8B2D-DB11FF81E42B}" srcId="{943344FE-792E-4607-BF0F-3AD05D28F61E}" destId="{21B7C3D2-F16F-4E13-9E34-B14766C79875}" srcOrd="0" destOrd="0" parTransId="{93537D95-D502-451D-A673-E44EF0DEBA7F}" sibTransId="{A120C42E-91F2-40DB-9849-57A64FE27AF4}"/>
    <dgm:cxn modelId="{6D2CBC64-3C7B-4DE1-B2AC-C672F07D7C7F}" srcId="{A5DB4307-731A-42B5-880B-97CD3E831914}" destId="{C22906CC-31D5-4076-A970-AAABAA467E3F}" srcOrd="0" destOrd="0" parTransId="{CDEF1B8A-E76D-428D-B732-58B6459FA3E1}" sibTransId="{62A9C3CA-2406-492A-A020-C6AE42304A6F}"/>
    <dgm:cxn modelId="{65F4704D-B16E-4500-A072-5111E5C528BF}" type="presOf" srcId="{BEB57E93-C6FE-4EF0-BFD3-FD141E0428D2}" destId="{26146EC6-9275-4BED-B6AA-C2769D27AD07}" srcOrd="0" destOrd="0" presId="urn:microsoft.com/office/officeart/2005/8/layout/vList2"/>
    <dgm:cxn modelId="{9E29CC7B-FB8D-4680-9339-390D1C40EFB2}" type="presOf" srcId="{630AF4FC-7D95-45ED-84ED-F57040868928}" destId="{545D76EE-1BD2-4878-B529-BF572C3BD046}" srcOrd="0" destOrd="0" presId="urn:microsoft.com/office/officeart/2005/8/layout/vList2"/>
    <dgm:cxn modelId="{F4436282-CD0F-4880-85F0-FC314834E974}" srcId="{4062AB8E-F93E-4DA3-9044-2B08CF07FEA8}" destId="{F202F1EA-6CC6-4C86-B30D-3C66BC6AEEDF}" srcOrd="0" destOrd="0" parTransId="{697545AE-E712-4554-B21D-0E2BF17590EA}" sibTransId="{AE135E23-A2F9-43B0-81A7-E6EDBBF67816}"/>
    <dgm:cxn modelId="{DD76B294-0F11-49DC-A457-F70B471B0B04}" srcId="{4062AB8E-F93E-4DA3-9044-2B08CF07FEA8}" destId="{943344FE-792E-4607-BF0F-3AD05D28F61E}" srcOrd="1" destOrd="0" parTransId="{0EA6493C-A60E-4A70-9625-5482C963F709}" sibTransId="{30DE8C31-BD7E-4DD3-AB4D-84FF6495FD4E}"/>
    <dgm:cxn modelId="{878F6296-31BD-457C-94A7-E4C7C53E98CD}" type="presOf" srcId="{21B7C3D2-F16F-4E13-9E34-B14766C79875}" destId="{D38DA955-D47B-41C9-8F61-39055D6B7F28}" srcOrd="0" destOrd="0" presId="urn:microsoft.com/office/officeart/2005/8/layout/vList2"/>
    <dgm:cxn modelId="{9D3D0B9B-B8CB-47D4-895D-84EBCF3CD9DA}" type="presOf" srcId="{C22906CC-31D5-4076-A970-AAABAA467E3F}" destId="{EAAE1C60-827B-44C6-BB81-0BDA76E59E2E}" srcOrd="0" destOrd="0" presId="urn:microsoft.com/office/officeart/2005/8/layout/vList2"/>
    <dgm:cxn modelId="{83F1219F-C415-40CD-9FD6-51339E5A3820}" srcId="{4062AB8E-F93E-4DA3-9044-2B08CF07FEA8}" destId="{A5DB4307-731A-42B5-880B-97CD3E831914}" srcOrd="4" destOrd="0" parTransId="{231ABF71-11D4-4338-8871-B014B04DCFA2}" sibTransId="{1B0161FC-A636-41A1-8451-12D8779B98E2}"/>
    <dgm:cxn modelId="{81DA85A4-4F7C-45E9-B1D5-7BA9F53E483E}" type="presOf" srcId="{F202F1EA-6CC6-4C86-B30D-3C66BC6AEEDF}" destId="{4C34B8E7-5FEC-411C-8C7A-6B8C10F3F999}" srcOrd="0" destOrd="0" presId="urn:microsoft.com/office/officeart/2005/8/layout/vList2"/>
    <dgm:cxn modelId="{47B02DAA-1087-4CCC-87E3-963076A01B2A}" type="presOf" srcId="{943344FE-792E-4607-BF0F-3AD05D28F61E}" destId="{264C37CC-AD75-49F4-B314-1DD14135FB14}" srcOrd="0" destOrd="0" presId="urn:microsoft.com/office/officeart/2005/8/layout/vList2"/>
    <dgm:cxn modelId="{F23A93AA-535A-48DC-9B68-707B4401E6F5}" srcId="{4062AB8E-F93E-4DA3-9044-2B08CF07FEA8}" destId="{630AF4FC-7D95-45ED-84ED-F57040868928}" srcOrd="2" destOrd="0" parTransId="{01107B86-A872-4B6C-84C6-C67344146F08}" sibTransId="{6EA531C7-1EAD-4C5F-A739-8DB6D8D24FC1}"/>
    <dgm:cxn modelId="{0307DFB0-5FDA-41F3-A4D9-9E3950FEA324}" type="presOf" srcId="{DF607A1B-DBF4-4A2C-9C91-E78A7C06EC4F}" destId="{CDA7A938-1D38-4D0F-8612-9981A93C9652}" srcOrd="0" destOrd="0" presId="urn:microsoft.com/office/officeart/2005/8/layout/vList2"/>
    <dgm:cxn modelId="{86184FB5-7B50-4676-BE78-5C5CD06B1D5B}" type="presOf" srcId="{4062AB8E-F93E-4DA3-9044-2B08CF07FEA8}" destId="{D97CA7B8-FFD1-4485-A23D-6D26D4F48904}" srcOrd="0" destOrd="0" presId="urn:microsoft.com/office/officeart/2005/8/layout/vList2"/>
    <dgm:cxn modelId="{CD56FEC1-00CB-464B-8002-B983FF741F11}" srcId="{630AF4FC-7D95-45ED-84ED-F57040868928}" destId="{BEB57E93-C6FE-4EF0-BFD3-FD141E0428D2}" srcOrd="0" destOrd="0" parTransId="{0235941D-BB32-48FD-AEE7-7A448CFE1E5C}" sibTransId="{BDBE65A2-EECD-4A6C-A7D1-7308C6BCC59A}"/>
    <dgm:cxn modelId="{E5D95BF5-545F-4C15-BBC0-803A92AD2D68}" srcId="{4062AB8E-F93E-4DA3-9044-2B08CF07FEA8}" destId="{39A464E1-AC22-4229-9688-683CCB19544C}" srcOrd="3" destOrd="0" parTransId="{AEDBAF59-B6D2-4F7F-A09A-56F4B84314D8}" sibTransId="{35CEDAC0-504B-4563-AE90-5F0F85BDD4D2}"/>
    <dgm:cxn modelId="{039ECAF7-29D0-4EFF-8226-8AAC41201D17}" srcId="{39A464E1-AC22-4229-9688-683CCB19544C}" destId="{C526D1C9-264A-4463-AA8F-4342EB17274C}" srcOrd="0" destOrd="0" parTransId="{8CD6401B-93C6-4217-8248-1FDA5BAD8391}" sibTransId="{EDD4B3A5-9565-4AC5-9062-8814508AC190}"/>
    <dgm:cxn modelId="{7E611233-D0A8-4B58-916A-ED250288B395}" type="presParOf" srcId="{D97CA7B8-FFD1-4485-A23D-6D26D4F48904}" destId="{4C34B8E7-5FEC-411C-8C7A-6B8C10F3F999}" srcOrd="0" destOrd="0" presId="urn:microsoft.com/office/officeart/2005/8/layout/vList2"/>
    <dgm:cxn modelId="{510D3049-C531-485E-9256-03478FF00499}" type="presParOf" srcId="{D97CA7B8-FFD1-4485-A23D-6D26D4F48904}" destId="{CDA7A938-1D38-4D0F-8612-9981A93C9652}" srcOrd="1" destOrd="0" presId="urn:microsoft.com/office/officeart/2005/8/layout/vList2"/>
    <dgm:cxn modelId="{774EFCA0-9494-4FB4-A941-813B3F9039F1}" type="presParOf" srcId="{D97CA7B8-FFD1-4485-A23D-6D26D4F48904}" destId="{264C37CC-AD75-49F4-B314-1DD14135FB14}" srcOrd="2" destOrd="0" presId="urn:microsoft.com/office/officeart/2005/8/layout/vList2"/>
    <dgm:cxn modelId="{AC6E6112-E867-4F32-B5DF-E2BA76BCEA9D}" type="presParOf" srcId="{D97CA7B8-FFD1-4485-A23D-6D26D4F48904}" destId="{D38DA955-D47B-41C9-8F61-39055D6B7F28}" srcOrd="3" destOrd="0" presId="urn:microsoft.com/office/officeart/2005/8/layout/vList2"/>
    <dgm:cxn modelId="{5DC5AEB7-7E9B-46C5-BBE2-048EC5424464}" type="presParOf" srcId="{D97CA7B8-FFD1-4485-A23D-6D26D4F48904}" destId="{545D76EE-1BD2-4878-B529-BF572C3BD046}" srcOrd="4" destOrd="0" presId="urn:microsoft.com/office/officeart/2005/8/layout/vList2"/>
    <dgm:cxn modelId="{E83214A5-E0FD-4722-A3F4-27EC47F00D8F}" type="presParOf" srcId="{D97CA7B8-FFD1-4485-A23D-6D26D4F48904}" destId="{26146EC6-9275-4BED-B6AA-C2769D27AD07}" srcOrd="5" destOrd="0" presId="urn:microsoft.com/office/officeart/2005/8/layout/vList2"/>
    <dgm:cxn modelId="{368076FE-75F4-425A-91DE-44DA0A655D61}" type="presParOf" srcId="{D97CA7B8-FFD1-4485-A23D-6D26D4F48904}" destId="{B7EE3AE4-3B6E-4452-9148-15E6C27E8E93}" srcOrd="6" destOrd="0" presId="urn:microsoft.com/office/officeart/2005/8/layout/vList2"/>
    <dgm:cxn modelId="{7902C3C3-12CE-42B7-A181-957624145AFB}" type="presParOf" srcId="{D97CA7B8-FFD1-4485-A23D-6D26D4F48904}" destId="{37CE33D3-7063-41DB-840F-F5A2C629F32F}" srcOrd="7" destOrd="0" presId="urn:microsoft.com/office/officeart/2005/8/layout/vList2"/>
    <dgm:cxn modelId="{B2748435-A32C-41BC-B91F-83FFECD384F8}" type="presParOf" srcId="{D97CA7B8-FFD1-4485-A23D-6D26D4F48904}" destId="{BD4174D6-3DEE-4786-BFA6-56D0D1CA6BFA}" srcOrd="8" destOrd="0" presId="urn:microsoft.com/office/officeart/2005/8/layout/vList2"/>
    <dgm:cxn modelId="{8356368E-21A2-472C-8FA9-6FBBA0A51CF6}" type="presParOf" srcId="{D97CA7B8-FFD1-4485-A23D-6D26D4F48904}" destId="{EAAE1C60-827B-44C6-BB81-0BDA76E59E2E}"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B45C5D8-929C-464F-953F-167086F0AE80}" type="doc">
      <dgm:prSet loTypeId="urn:microsoft.com/office/officeart/2008/layout/AlternatingHexagons" loCatId="list" qsTypeId="urn:microsoft.com/office/officeart/2005/8/quickstyle/simple5" qsCatId="simple" csTypeId="urn:microsoft.com/office/officeart/2005/8/colors/colorful5" csCatId="colorful" phldr="1"/>
      <dgm:spPr/>
      <dgm:t>
        <a:bodyPr/>
        <a:lstStyle/>
        <a:p>
          <a:endParaRPr lang="zh-CN" altLang="en-US"/>
        </a:p>
      </dgm:t>
    </dgm:pt>
    <dgm:pt modelId="{60919E22-6BE1-47B5-8F1D-F1CBC8A8091C}">
      <dgm:prSet custT="1"/>
      <dgm:spPr/>
      <dgm:t>
        <a:bodyPr/>
        <a:lstStyle/>
        <a:p>
          <a:pPr rtl="0"/>
          <a:r>
            <a:rPr lang="en-US" altLang="zh-CN" sz="2000" dirty="0"/>
            <a:t>Vladimir N. </a:t>
          </a:r>
          <a:r>
            <a:rPr lang="en-US" altLang="zh-CN" sz="2000" dirty="0" err="1"/>
            <a:t>Vapnik</a:t>
          </a:r>
          <a:r>
            <a:rPr lang="en-US" sz="2000" dirty="0"/>
            <a:t> </a:t>
          </a:r>
          <a:endParaRPr lang="zh-CN" sz="2000" dirty="0"/>
        </a:p>
      </dgm:t>
    </dgm:pt>
    <dgm:pt modelId="{7AD23165-8A07-4C20-B459-835CC1BE7F0F}" type="parTrans" cxnId="{8B5F677A-F19C-4F9E-B225-F37A9080A3CB}">
      <dgm:prSet/>
      <dgm:spPr/>
      <dgm:t>
        <a:bodyPr/>
        <a:lstStyle/>
        <a:p>
          <a:endParaRPr lang="zh-CN" altLang="en-US" sz="2000"/>
        </a:p>
      </dgm:t>
    </dgm:pt>
    <dgm:pt modelId="{B8705BCE-9D85-4244-8D3B-C81BEEC9C8AA}" type="sibTrans" cxnId="{8B5F677A-F19C-4F9E-B225-F37A9080A3CB}">
      <dgm:prSet custT="1"/>
      <dgm:spPr/>
      <dgm:t>
        <a:bodyPr/>
        <a:lstStyle/>
        <a:p>
          <a:endParaRPr lang="zh-CN" altLang="en-US" sz="2000"/>
        </a:p>
      </dgm:t>
    </dgm:pt>
    <dgm:pt modelId="{F444CA95-B21A-4082-BCDA-039614C1DAC5}">
      <dgm:prSet custT="1"/>
      <dgm:spPr/>
      <dgm:t>
        <a:bodyPr/>
        <a:lstStyle/>
        <a:p>
          <a:pPr rtl="0"/>
          <a:r>
            <a:rPr lang="zh-CN" sz="2000" dirty="0"/>
            <a:t>计算机科学家</a:t>
          </a:r>
          <a:r>
            <a:rPr lang="en-US" sz="2000" dirty="0"/>
            <a:t>+</a:t>
          </a:r>
          <a:r>
            <a:rPr lang="zh-CN" sz="2000" dirty="0"/>
            <a:t>统计学家</a:t>
          </a:r>
        </a:p>
      </dgm:t>
    </dgm:pt>
    <dgm:pt modelId="{AA80C5D9-612C-491F-91EA-D0E1AF5AC4CE}" type="parTrans" cxnId="{95197225-1E20-4888-A08D-20564062139B}">
      <dgm:prSet/>
      <dgm:spPr/>
      <dgm:t>
        <a:bodyPr/>
        <a:lstStyle/>
        <a:p>
          <a:endParaRPr lang="zh-CN" altLang="en-US" sz="2000"/>
        </a:p>
      </dgm:t>
    </dgm:pt>
    <dgm:pt modelId="{EC723941-75BA-4A50-BCDB-8FC3FDD9C65F}" type="sibTrans" cxnId="{95197225-1E20-4888-A08D-20564062139B}">
      <dgm:prSet/>
      <dgm:spPr/>
      <dgm:t>
        <a:bodyPr/>
        <a:lstStyle/>
        <a:p>
          <a:endParaRPr lang="zh-CN" altLang="en-US" sz="2000"/>
        </a:p>
      </dgm:t>
    </dgm:pt>
    <dgm:pt modelId="{A2E928D2-0463-47FF-A451-65F778E107CF}">
      <dgm:prSet custT="1"/>
      <dgm:spPr/>
      <dgm:t>
        <a:bodyPr/>
        <a:lstStyle/>
        <a:p>
          <a:pPr rtl="0"/>
          <a:r>
            <a:rPr lang="zh-CN" sz="2000"/>
            <a:t>支持向量机，</a:t>
          </a:r>
          <a:r>
            <a:rPr lang="en-US" sz="2000"/>
            <a:t>1995</a:t>
          </a:r>
          <a:endParaRPr lang="zh-CN" sz="2000"/>
        </a:p>
      </dgm:t>
    </dgm:pt>
    <dgm:pt modelId="{D24462C8-76C3-4ED0-939A-FCD6C2787B07}" type="parTrans" cxnId="{3CD41D2F-7A8A-480C-A49F-C19E10ED217C}">
      <dgm:prSet/>
      <dgm:spPr/>
      <dgm:t>
        <a:bodyPr/>
        <a:lstStyle/>
        <a:p>
          <a:endParaRPr lang="zh-CN" altLang="en-US" sz="2000"/>
        </a:p>
      </dgm:t>
    </dgm:pt>
    <dgm:pt modelId="{05082F84-CB24-4CCA-AC29-29965FE9F9BC}" type="sibTrans" cxnId="{3CD41D2F-7A8A-480C-A49F-C19E10ED217C}">
      <dgm:prSet/>
      <dgm:spPr/>
      <dgm:t>
        <a:bodyPr/>
        <a:lstStyle/>
        <a:p>
          <a:endParaRPr lang="zh-CN" altLang="en-US" sz="2000"/>
        </a:p>
      </dgm:t>
    </dgm:pt>
    <dgm:pt modelId="{A002DA31-645C-4E1E-A8CB-A8CC3DF96532}">
      <dgm:prSet custT="1"/>
      <dgm:spPr/>
      <dgm:t>
        <a:bodyPr/>
        <a:lstStyle/>
        <a:p>
          <a:pPr rtl="0"/>
          <a:r>
            <a:rPr lang="en-US" sz="2000"/>
            <a:t>Nothing is more practical than a good theory. </a:t>
          </a:r>
          <a:endParaRPr lang="zh-CN" sz="2000"/>
        </a:p>
      </dgm:t>
    </dgm:pt>
    <dgm:pt modelId="{47974913-6E78-4A57-AE7C-197958C41C0A}" type="parTrans" cxnId="{07C7B90E-5B30-4F74-917B-E8D4E559915F}">
      <dgm:prSet/>
      <dgm:spPr/>
      <dgm:t>
        <a:bodyPr/>
        <a:lstStyle/>
        <a:p>
          <a:endParaRPr lang="zh-CN" altLang="en-US" sz="2000"/>
        </a:p>
      </dgm:t>
    </dgm:pt>
    <dgm:pt modelId="{E33B25EE-F320-4ECE-8D97-47C56E322308}" type="sibTrans" cxnId="{07C7B90E-5B30-4F74-917B-E8D4E559915F}">
      <dgm:prSet/>
      <dgm:spPr/>
      <dgm:t>
        <a:bodyPr/>
        <a:lstStyle/>
        <a:p>
          <a:endParaRPr lang="zh-CN" altLang="en-US" sz="2000"/>
        </a:p>
      </dgm:t>
    </dgm:pt>
    <dgm:pt modelId="{C74B411B-370D-45D6-AB1B-66B044412847}">
      <dgm:prSet custT="1"/>
      <dgm:spPr/>
      <dgm:t>
        <a:bodyPr/>
        <a:lstStyle/>
        <a:p>
          <a:r>
            <a:rPr lang="en-US" sz="2000" b="0" i="0" dirty="0"/>
            <a:t>Leo </a:t>
          </a:r>
          <a:r>
            <a:rPr lang="en-US" sz="2000" b="0" i="0" dirty="0" err="1"/>
            <a:t>Breiman</a:t>
          </a:r>
          <a:endParaRPr lang="zh-CN" sz="2000" dirty="0"/>
        </a:p>
      </dgm:t>
    </dgm:pt>
    <dgm:pt modelId="{A7C84D5A-1D6A-4FB8-AD68-866A231C0914}" type="parTrans" cxnId="{AFB5D97B-120B-4589-A4D7-E9CFC3FF323F}">
      <dgm:prSet/>
      <dgm:spPr/>
      <dgm:t>
        <a:bodyPr/>
        <a:lstStyle/>
        <a:p>
          <a:endParaRPr lang="zh-CN" altLang="en-US" sz="2000"/>
        </a:p>
      </dgm:t>
    </dgm:pt>
    <dgm:pt modelId="{B51A2686-20CB-409C-AC7B-7C19F90076A2}" type="sibTrans" cxnId="{AFB5D97B-120B-4589-A4D7-E9CFC3FF323F}">
      <dgm:prSet custT="1"/>
      <dgm:spPr/>
      <dgm:t>
        <a:bodyPr/>
        <a:lstStyle/>
        <a:p>
          <a:endParaRPr lang="zh-CN" altLang="en-US" sz="2000"/>
        </a:p>
      </dgm:t>
    </dgm:pt>
    <dgm:pt modelId="{07ACD716-3662-4CBD-AF41-E4D97B62A144}">
      <dgm:prSet custT="1"/>
      <dgm:spPr/>
      <dgm:t>
        <a:bodyPr/>
        <a:lstStyle/>
        <a:p>
          <a:pPr rtl="0"/>
          <a:r>
            <a:rPr lang="zh-CN" sz="2000" dirty="0"/>
            <a:t>统计学家</a:t>
          </a:r>
          <a:r>
            <a:rPr lang="en-US" sz="2000" dirty="0"/>
            <a:t>+</a:t>
          </a:r>
          <a:r>
            <a:rPr lang="zh-CN" sz="2000" dirty="0"/>
            <a:t>机器学习</a:t>
          </a:r>
        </a:p>
      </dgm:t>
    </dgm:pt>
    <dgm:pt modelId="{E223C673-99A5-4EBA-AB48-B1B4B9A67034}" type="parTrans" cxnId="{9FFCDF58-0229-447F-BF4E-3E38548E3B46}">
      <dgm:prSet/>
      <dgm:spPr/>
      <dgm:t>
        <a:bodyPr/>
        <a:lstStyle/>
        <a:p>
          <a:endParaRPr lang="zh-CN" altLang="en-US" sz="2000"/>
        </a:p>
      </dgm:t>
    </dgm:pt>
    <dgm:pt modelId="{202CD89D-45B9-4D02-A272-E6A486E05EAA}" type="sibTrans" cxnId="{9FFCDF58-0229-447F-BF4E-3E38548E3B46}">
      <dgm:prSet/>
      <dgm:spPr/>
      <dgm:t>
        <a:bodyPr/>
        <a:lstStyle/>
        <a:p>
          <a:endParaRPr lang="zh-CN" altLang="en-US" sz="2000"/>
        </a:p>
      </dgm:t>
    </dgm:pt>
    <dgm:pt modelId="{1367C4D0-5578-4899-80CA-87BAF6CF9E8C}">
      <dgm:prSet custT="1"/>
      <dgm:spPr/>
      <dgm:t>
        <a:bodyPr/>
        <a:lstStyle/>
        <a:p>
          <a:pPr rtl="0"/>
          <a:r>
            <a:rPr lang="zh-CN" altLang="en-US" sz="2000" dirty="0"/>
            <a:t>随机森林</a:t>
          </a:r>
        </a:p>
      </dgm:t>
    </dgm:pt>
    <dgm:pt modelId="{F37D561C-818E-44DB-8239-FB579BABE8FF}" type="parTrans" cxnId="{F3C96947-CED7-4D3C-8BAE-FBF1EEF91D75}">
      <dgm:prSet/>
      <dgm:spPr/>
      <dgm:t>
        <a:bodyPr/>
        <a:lstStyle/>
        <a:p>
          <a:endParaRPr lang="zh-CN" altLang="en-US" sz="2000"/>
        </a:p>
      </dgm:t>
    </dgm:pt>
    <dgm:pt modelId="{2F6EB8C2-CECF-4D05-8C8D-3B0E3F1D20CE}" type="sibTrans" cxnId="{F3C96947-CED7-4D3C-8BAE-FBF1EEF91D75}">
      <dgm:prSet/>
      <dgm:spPr/>
      <dgm:t>
        <a:bodyPr/>
        <a:lstStyle/>
        <a:p>
          <a:endParaRPr lang="zh-CN" altLang="en-US" sz="2000"/>
        </a:p>
      </dgm:t>
    </dgm:pt>
    <dgm:pt modelId="{DAF19C78-6B7B-47DB-9EE3-22EE426E5890}">
      <dgm:prSet custT="1"/>
      <dgm:spPr/>
      <dgm:t>
        <a:bodyPr/>
        <a:lstStyle/>
        <a:p>
          <a:pPr rtl="0"/>
          <a:r>
            <a:rPr lang="en-US" sz="2000"/>
            <a:t>Boosting</a:t>
          </a:r>
          <a:endParaRPr lang="zh-CN" sz="2000"/>
        </a:p>
      </dgm:t>
    </dgm:pt>
    <dgm:pt modelId="{A8563AC7-5A36-46C4-A899-AA30ACAE9A20}" type="parTrans" cxnId="{275155AB-A6D0-43B3-A8E2-2B54D0825761}">
      <dgm:prSet/>
      <dgm:spPr/>
      <dgm:t>
        <a:bodyPr/>
        <a:lstStyle/>
        <a:p>
          <a:endParaRPr lang="zh-CN" altLang="en-US" sz="2000"/>
        </a:p>
      </dgm:t>
    </dgm:pt>
    <dgm:pt modelId="{36AF6FE5-97E0-4E8F-B63A-BCB574E83273}" type="sibTrans" cxnId="{275155AB-A6D0-43B3-A8E2-2B54D0825761}">
      <dgm:prSet/>
      <dgm:spPr/>
      <dgm:t>
        <a:bodyPr/>
        <a:lstStyle/>
        <a:p>
          <a:endParaRPr lang="zh-CN" altLang="en-US" sz="2000"/>
        </a:p>
      </dgm:t>
    </dgm:pt>
    <dgm:pt modelId="{FFA3D5B8-B85D-47D2-B661-5EC99FB44D7E}">
      <dgm:prSet custT="1"/>
      <dgm:spPr/>
      <dgm:t>
        <a:bodyPr/>
        <a:lstStyle/>
        <a:p>
          <a:pPr rtl="0"/>
          <a:r>
            <a:rPr lang="en-US" sz="2000" dirty="0"/>
            <a:t>Bagging</a:t>
          </a:r>
          <a:endParaRPr lang="zh-CN" sz="2000" dirty="0"/>
        </a:p>
      </dgm:t>
    </dgm:pt>
    <dgm:pt modelId="{B9FF5452-147B-4881-B154-0147A5A0344E}" type="parTrans" cxnId="{ECDA6351-E3AF-4F82-B7A5-1DF602607FF0}">
      <dgm:prSet/>
      <dgm:spPr/>
      <dgm:t>
        <a:bodyPr/>
        <a:lstStyle/>
        <a:p>
          <a:endParaRPr lang="zh-CN" altLang="en-US" sz="2000"/>
        </a:p>
      </dgm:t>
    </dgm:pt>
    <dgm:pt modelId="{A39A09D0-C9A1-499D-A7A9-B4C9E96D35B9}" type="sibTrans" cxnId="{ECDA6351-E3AF-4F82-B7A5-1DF602607FF0}">
      <dgm:prSet/>
      <dgm:spPr/>
      <dgm:t>
        <a:bodyPr/>
        <a:lstStyle/>
        <a:p>
          <a:endParaRPr lang="zh-CN" altLang="en-US" sz="2000"/>
        </a:p>
      </dgm:t>
    </dgm:pt>
    <dgm:pt modelId="{93FB116D-636B-4F62-BE14-074CFEF6648F}" type="pres">
      <dgm:prSet presAssocID="{7B45C5D8-929C-464F-953F-167086F0AE80}" presName="Name0" presStyleCnt="0">
        <dgm:presLayoutVars>
          <dgm:chMax/>
          <dgm:chPref/>
          <dgm:dir/>
          <dgm:animLvl val="lvl"/>
        </dgm:presLayoutVars>
      </dgm:prSet>
      <dgm:spPr/>
    </dgm:pt>
    <dgm:pt modelId="{5A6BF3FD-2E96-4A51-BE7A-F1F1230DF099}" type="pres">
      <dgm:prSet presAssocID="{60919E22-6BE1-47B5-8F1D-F1CBC8A8091C}" presName="composite" presStyleCnt="0"/>
      <dgm:spPr/>
    </dgm:pt>
    <dgm:pt modelId="{FE28A304-BE94-4846-B6F0-A55BB894ABAD}" type="pres">
      <dgm:prSet presAssocID="{60919E22-6BE1-47B5-8F1D-F1CBC8A8091C}" presName="Parent1" presStyleLbl="node1" presStyleIdx="0" presStyleCnt="4">
        <dgm:presLayoutVars>
          <dgm:chMax val="1"/>
          <dgm:chPref val="1"/>
          <dgm:bulletEnabled val="1"/>
        </dgm:presLayoutVars>
      </dgm:prSet>
      <dgm:spPr/>
    </dgm:pt>
    <dgm:pt modelId="{66FDFAEA-E55E-4FCD-AF1B-5B798BA29F82}" type="pres">
      <dgm:prSet presAssocID="{60919E22-6BE1-47B5-8F1D-F1CBC8A8091C}" presName="Childtext1" presStyleLbl="revTx" presStyleIdx="0" presStyleCnt="2">
        <dgm:presLayoutVars>
          <dgm:chMax val="0"/>
          <dgm:chPref val="0"/>
          <dgm:bulletEnabled val="1"/>
        </dgm:presLayoutVars>
      </dgm:prSet>
      <dgm:spPr/>
    </dgm:pt>
    <dgm:pt modelId="{087CC778-6878-4F0B-A211-4C5585DE8DA9}" type="pres">
      <dgm:prSet presAssocID="{60919E22-6BE1-47B5-8F1D-F1CBC8A8091C}" presName="BalanceSpacing" presStyleCnt="0"/>
      <dgm:spPr/>
    </dgm:pt>
    <dgm:pt modelId="{542159C8-4E57-4DA8-962F-8D8016989DA7}" type="pres">
      <dgm:prSet presAssocID="{60919E22-6BE1-47B5-8F1D-F1CBC8A8091C}" presName="BalanceSpacing1" presStyleCnt="0"/>
      <dgm:spPr/>
    </dgm:pt>
    <dgm:pt modelId="{060AF832-9374-4C10-B729-82425C94D66F}" type="pres">
      <dgm:prSet presAssocID="{B8705BCE-9D85-4244-8D3B-C81BEEC9C8AA}" presName="Accent1Text" presStyleLbl="node1" presStyleIdx="1" presStyleCnt="4"/>
      <dgm:spPr/>
    </dgm:pt>
    <dgm:pt modelId="{A7015DBE-221E-45F3-A6F3-E785CB6671D0}" type="pres">
      <dgm:prSet presAssocID="{B8705BCE-9D85-4244-8D3B-C81BEEC9C8AA}" presName="spaceBetweenRectangles" presStyleCnt="0"/>
      <dgm:spPr/>
    </dgm:pt>
    <dgm:pt modelId="{B7477F55-6326-4D2C-996D-BAD8206F4F6B}" type="pres">
      <dgm:prSet presAssocID="{C74B411B-370D-45D6-AB1B-66B044412847}" presName="composite" presStyleCnt="0"/>
      <dgm:spPr/>
    </dgm:pt>
    <dgm:pt modelId="{15FD85B1-FBAA-4E8B-9CD2-34D4EF289FF7}" type="pres">
      <dgm:prSet presAssocID="{C74B411B-370D-45D6-AB1B-66B044412847}" presName="Parent1" presStyleLbl="node1" presStyleIdx="2" presStyleCnt="4">
        <dgm:presLayoutVars>
          <dgm:chMax val="1"/>
          <dgm:chPref val="1"/>
          <dgm:bulletEnabled val="1"/>
        </dgm:presLayoutVars>
      </dgm:prSet>
      <dgm:spPr/>
    </dgm:pt>
    <dgm:pt modelId="{BFEEC780-F1F6-45EF-B728-4453E41B2612}" type="pres">
      <dgm:prSet presAssocID="{C74B411B-370D-45D6-AB1B-66B044412847}" presName="Childtext1" presStyleLbl="revTx" presStyleIdx="1" presStyleCnt="2">
        <dgm:presLayoutVars>
          <dgm:chMax val="0"/>
          <dgm:chPref val="0"/>
          <dgm:bulletEnabled val="1"/>
        </dgm:presLayoutVars>
      </dgm:prSet>
      <dgm:spPr/>
    </dgm:pt>
    <dgm:pt modelId="{505FA20D-593B-4A08-97B6-A781A3C3A3AB}" type="pres">
      <dgm:prSet presAssocID="{C74B411B-370D-45D6-AB1B-66B044412847}" presName="BalanceSpacing" presStyleCnt="0"/>
      <dgm:spPr/>
    </dgm:pt>
    <dgm:pt modelId="{4408AF6E-0F37-4C23-ACA2-B40A8E261579}" type="pres">
      <dgm:prSet presAssocID="{C74B411B-370D-45D6-AB1B-66B044412847}" presName="BalanceSpacing1" presStyleCnt="0"/>
      <dgm:spPr/>
    </dgm:pt>
    <dgm:pt modelId="{0236AC35-1945-4F99-B60E-F6229962BBB7}" type="pres">
      <dgm:prSet presAssocID="{B51A2686-20CB-409C-AC7B-7C19F90076A2}" presName="Accent1Text" presStyleLbl="node1" presStyleIdx="3" presStyleCnt="4"/>
      <dgm:spPr/>
    </dgm:pt>
  </dgm:ptLst>
  <dgm:cxnLst>
    <dgm:cxn modelId="{07C7B90E-5B30-4F74-917B-E8D4E559915F}" srcId="{60919E22-6BE1-47B5-8F1D-F1CBC8A8091C}" destId="{A002DA31-645C-4E1E-A8CB-A8CC3DF96532}" srcOrd="2" destOrd="0" parTransId="{47974913-6E78-4A57-AE7C-197958C41C0A}" sibTransId="{E33B25EE-F320-4ECE-8D97-47C56E322308}"/>
    <dgm:cxn modelId="{95197225-1E20-4888-A08D-20564062139B}" srcId="{60919E22-6BE1-47B5-8F1D-F1CBC8A8091C}" destId="{F444CA95-B21A-4082-BCDA-039614C1DAC5}" srcOrd="0" destOrd="0" parTransId="{AA80C5D9-612C-491F-91EA-D0E1AF5AC4CE}" sibTransId="{EC723941-75BA-4A50-BCDB-8FC3FDD9C65F}"/>
    <dgm:cxn modelId="{3EC7802B-E527-4325-9BAB-6D3EC7877D39}" type="presOf" srcId="{A2E928D2-0463-47FF-A451-65F778E107CF}" destId="{66FDFAEA-E55E-4FCD-AF1B-5B798BA29F82}" srcOrd="0" destOrd="1" presId="urn:microsoft.com/office/officeart/2008/layout/AlternatingHexagons"/>
    <dgm:cxn modelId="{3CD41D2F-7A8A-480C-A49F-C19E10ED217C}" srcId="{60919E22-6BE1-47B5-8F1D-F1CBC8A8091C}" destId="{A2E928D2-0463-47FF-A451-65F778E107CF}" srcOrd="1" destOrd="0" parTransId="{D24462C8-76C3-4ED0-939A-FCD6C2787B07}" sibTransId="{05082F84-CB24-4CCA-AC29-29965FE9F9BC}"/>
    <dgm:cxn modelId="{3134293F-F31B-4A92-A1DE-8C58B51CA8AF}" type="presOf" srcId="{B51A2686-20CB-409C-AC7B-7C19F90076A2}" destId="{0236AC35-1945-4F99-B60E-F6229962BBB7}" srcOrd="0" destOrd="0" presId="urn:microsoft.com/office/officeart/2008/layout/AlternatingHexagons"/>
    <dgm:cxn modelId="{AA5D4841-A9B3-45E9-B9E6-82C0BFE00635}" type="presOf" srcId="{FFA3D5B8-B85D-47D2-B661-5EC99FB44D7E}" destId="{BFEEC780-F1F6-45EF-B728-4453E41B2612}" srcOrd="0" destOrd="3" presId="urn:microsoft.com/office/officeart/2008/layout/AlternatingHexagons"/>
    <dgm:cxn modelId="{0C300745-CBD3-4826-95E6-6154CD890AF5}" type="presOf" srcId="{07ACD716-3662-4CBD-AF41-E4D97B62A144}" destId="{BFEEC780-F1F6-45EF-B728-4453E41B2612}" srcOrd="0" destOrd="0" presId="urn:microsoft.com/office/officeart/2008/layout/AlternatingHexagons"/>
    <dgm:cxn modelId="{F3C96947-CED7-4D3C-8BAE-FBF1EEF91D75}" srcId="{C74B411B-370D-45D6-AB1B-66B044412847}" destId="{1367C4D0-5578-4899-80CA-87BAF6CF9E8C}" srcOrd="1" destOrd="0" parTransId="{F37D561C-818E-44DB-8239-FB579BABE8FF}" sibTransId="{2F6EB8C2-CECF-4D05-8C8D-3B0E3F1D20CE}"/>
    <dgm:cxn modelId="{ECDA6351-E3AF-4F82-B7A5-1DF602607FF0}" srcId="{C74B411B-370D-45D6-AB1B-66B044412847}" destId="{FFA3D5B8-B85D-47D2-B661-5EC99FB44D7E}" srcOrd="3" destOrd="0" parTransId="{B9FF5452-147B-4881-B154-0147A5A0344E}" sibTransId="{A39A09D0-C9A1-499D-A7A9-B4C9E96D35B9}"/>
    <dgm:cxn modelId="{E28DF076-60CB-4B4F-9405-3FBBEE3744A9}" type="presOf" srcId="{F444CA95-B21A-4082-BCDA-039614C1DAC5}" destId="{66FDFAEA-E55E-4FCD-AF1B-5B798BA29F82}" srcOrd="0" destOrd="0" presId="urn:microsoft.com/office/officeart/2008/layout/AlternatingHexagons"/>
    <dgm:cxn modelId="{9FFCDF58-0229-447F-BF4E-3E38548E3B46}" srcId="{C74B411B-370D-45D6-AB1B-66B044412847}" destId="{07ACD716-3662-4CBD-AF41-E4D97B62A144}" srcOrd="0" destOrd="0" parTransId="{E223C673-99A5-4EBA-AB48-B1B4B9A67034}" sibTransId="{202CD89D-45B9-4D02-A272-E6A486E05EAA}"/>
    <dgm:cxn modelId="{8B5F677A-F19C-4F9E-B225-F37A9080A3CB}" srcId="{7B45C5D8-929C-464F-953F-167086F0AE80}" destId="{60919E22-6BE1-47B5-8F1D-F1CBC8A8091C}" srcOrd="0" destOrd="0" parTransId="{7AD23165-8A07-4C20-B459-835CC1BE7F0F}" sibTransId="{B8705BCE-9D85-4244-8D3B-C81BEEC9C8AA}"/>
    <dgm:cxn modelId="{FC810E7B-7D46-4F84-AE58-10DD9369CF2A}" type="presOf" srcId="{A002DA31-645C-4E1E-A8CB-A8CC3DF96532}" destId="{66FDFAEA-E55E-4FCD-AF1B-5B798BA29F82}" srcOrd="0" destOrd="2" presId="urn:microsoft.com/office/officeart/2008/layout/AlternatingHexagons"/>
    <dgm:cxn modelId="{AFB5D97B-120B-4589-A4D7-E9CFC3FF323F}" srcId="{7B45C5D8-929C-464F-953F-167086F0AE80}" destId="{C74B411B-370D-45D6-AB1B-66B044412847}" srcOrd="1" destOrd="0" parTransId="{A7C84D5A-1D6A-4FB8-AD68-866A231C0914}" sibTransId="{B51A2686-20CB-409C-AC7B-7C19F90076A2}"/>
    <dgm:cxn modelId="{167A987D-C44D-4360-993B-1FBB8A4CA1E5}" type="presOf" srcId="{C74B411B-370D-45D6-AB1B-66B044412847}" destId="{15FD85B1-FBAA-4E8B-9CD2-34D4EF289FF7}" srcOrd="0" destOrd="0" presId="urn:microsoft.com/office/officeart/2008/layout/AlternatingHexagons"/>
    <dgm:cxn modelId="{325DC78B-7502-4B4A-A1B4-BAC74DD8B156}" type="presOf" srcId="{DAF19C78-6B7B-47DB-9EE3-22EE426E5890}" destId="{BFEEC780-F1F6-45EF-B728-4453E41B2612}" srcOrd="0" destOrd="2" presId="urn:microsoft.com/office/officeart/2008/layout/AlternatingHexagons"/>
    <dgm:cxn modelId="{652A549E-9E94-4578-8EA6-D90B8C862E25}" type="presOf" srcId="{60919E22-6BE1-47B5-8F1D-F1CBC8A8091C}" destId="{FE28A304-BE94-4846-B6F0-A55BB894ABAD}" srcOrd="0" destOrd="0" presId="urn:microsoft.com/office/officeart/2008/layout/AlternatingHexagons"/>
    <dgm:cxn modelId="{275155AB-A6D0-43B3-A8E2-2B54D0825761}" srcId="{C74B411B-370D-45D6-AB1B-66B044412847}" destId="{DAF19C78-6B7B-47DB-9EE3-22EE426E5890}" srcOrd="2" destOrd="0" parTransId="{A8563AC7-5A36-46C4-A899-AA30ACAE9A20}" sibTransId="{36AF6FE5-97E0-4E8F-B63A-BCB574E83273}"/>
    <dgm:cxn modelId="{05D559BA-3A8C-45F4-AD6E-A5CAE066C77D}" type="presOf" srcId="{7B45C5D8-929C-464F-953F-167086F0AE80}" destId="{93FB116D-636B-4F62-BE14-074CFEF6648F}" srcOrd="0" destOrd="0" presId="urn:microsoft.com/office/officeart/2008/layout/AlternatingHexagons"/>
    <dgm:cxn modelId="{4D0A09F7-F094-47CB-8598-27A7B3A75028}" type="presOf" srcId="{1367C4D0-5578-4899-80CA-87BAF6CF9E8C}" destId="{BFEEC780-F1F6-45EF-B728-4453E41B2612}" srcOrd="0" destOrd="1" presId="urn:microsoft.com/office/officeart/2008/layout/AlternatingHexagons"/>
    <dgm:cxn modelId="{EF4F55FF-E62F-43C7-86E0-DECAE9E437BA}" type="presOf" srcId="{B8705BCE-9D85-4244-8D3B-C81BEEC9C8AA}" destId="{060AF832-9374-4C10-B729-82425C94D66F}" srcOrd="0" destOrd="0" presId="urn:microsoft.com/office/officeart/2008/layout/AlternatingHexagons"/>
    <dgm:cxn modelId="{2653CD82-83B2-4629-9E64-DEED7EE44FE6}" type="presParOf" srcId="{93FB116D-636B-4F62-BE14-074CFEF6648F}" destId="{5A6BF3FD-2E96-4A51-BE7A-F1F1230DF099}" srcOrd="0" destOrd="0" presId="urn:microsoft.com/office/officeart/2008/layout/AlternatingHexagons"/>
    <dgm:cxn modelId="{C33DD0AD-24E5-43DA-9E36-489F394DC368}" type="presParOf" srcId="{5A6BF3FD-2E96-4A51-BE7A-F1F1230DF099}" destId="{FE28A304-BE94-4846-B6F0-A55BB894ABAD}" srcOrd="0" destOrd="0" presId="urn:microsoft.com/office/officeart/2008/layout/AlternatingHexagons"/>
    <dgm:cxn modelId="{93F5342F-E57B-4E4D-BA01-B928F527DEBD}" type="presParOf" srcId="{5A6BF3FD-2E96-4A51-BE7A-F1F1230DF099}" destId="{66FDFAEA-E55E-4FCD-AF1B-5B798BA29F82}" srcOrd="1" destOrd="0" presId="urn:microsoft.com/office/officeart/2008/layout/AlternatingHexagons"/>
    <dgm:cxn modelId="{0A626771-1A51-4B9C-B587-1B0E43F2BE86}" type="presParOf" srcId="{5A6BF3FD-2E96-4A51-BE7A-F1F1230DF099}" destId="{087CC778-6878-4F0B-A211-4C5585DE8DA9}" srcOrd="2" destOrd="0" presId="urn:microsoft.com/office/officeart/2008/layout/AlternatingHexagons"/>
    <dgm:cxn modelId="{5885C043-0619-4B28-937E-77FFD1263ED8}" type="presParOf" srcId="{5A6BF3FD-2E96-4A51-BE7A-F1F1230DF099}" destId="{542159C8-4E57-4DA8-962F-8D8016989DA7}" srcOrd="3" destOrd="0" presId="urn:microsoft.com/office/officeart/2008/layout/AlternatingHexagons"/>
    <dgm:cxn modelId="{F289324B-56C1-4A75-98A8-3AAF6D31643B}" type="presParOf" srcId="{5A6BF3FD-2E96-4A51-BE7A-F1F1230DF099}" destId="{060AF832-9374-4C10-B729-82425C94D66F}" srcOrd="4" destOrd="0" presId="urn:microsoft.com/office/officeart/2008/layout/AlternatingHexagons"/>
    <dgm:cxn modelId="{6AE36516-173F-4D13-AC11-E289FC68481C}" type="presParOf" srcId="{93FB116D-636B-4F62-BE14-074CFEF6648F}" destId="{A7015DBE-221E-45F3-A6F3-E785CB6671D0}" srcOrd="1" destOrd="0" presId="urn:microsoft.com/office/officeart/2008/layout/AlternatingHexagons"/>
    <dgm:cxn modelId="{398AE59C-870E-4B76-9AB1-55AD7AF49472}" type="presParOf" srcId="{93FB116D-636B-4F62-BE14-074CFEF6648F}" destId="{B7477F55-6326-4D2C-996D-BAD8206F4F6B}" srcOrd="2" destOrd="0" presId="urn:microsoft.com/office/officeart/2008/layout/AlternatingHexagons"/>
    <dgm:cxn modelId="{22589486-DF39-4901-A0E4-AFAB8474F7E3}" type="presParOf" srcId="{B7477F55-6326-4D2C-996D-BAD8206F4F6B}" destId="{15FD85B1-FBAA-4E8B-9CD2-34D4EF289FF7}" srcOrd="0" destOrd="0" presId="urn:microsoft.com/office/officeart/2008/layout/AlternatingHexagons"/>
    <dgm:cxn modelId="{9521A22D-1570-4934-91F5-1603DB7F0B9F}" type="presParOf" srcId="{B7477F55-6326-4D2C-996D-BAD8206F4F6B}" destId="{BFEEC780-F1F6-45EF-B728-4453E41B2612}" srcOrd="1" destOrd="0" presId="urn:microsoft.com/office/officeart/2008/layout/AlternatingHexagons"/>
    <dgm:cxn modelId="{183FC27B-3658-4FE0-BBDD-0EE4E9649062}" type="presParOf" srcId="{B7477F55-6326-4D2C-996D-BAD8206F4F6B}" destId="{505FA20D-593B-4A08-97B6-A781A3C3A3AB}" srcOrd="2" destOrd="0" presId="urn:microsoft.com/office/officeart/2008/layout/AlternatingHexagons"/>
    <dgm:cxn modelId="{469C5ACF-1A4F-4C56-9CC0-CCA235AF809B}" type="presParOf" srcId="{B7477F55-6326-4D2C-996D-BAD8206F4F6B}" destId="{4408AF6E-0F37-4C23-ACA2-B40A8E261579}" srcOrd="3" destOrd="0" presId="urn:microsoft.com/office/officeart/2008/layout/AlternatingHexagons"/>
    <dgm:cxn modelId="{458AE75B-1820-4382-B00C-A8952D73541A}" type="presParOf" srcId="{B7477F55-6326-4D2C-996D-BAD8206F4F6B}" destId="{0236AC35-1945-4F99-B60E-F6229962BBB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102ACC2-531B-411B-92AC-7060BE53F962}"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92D83495-60AD-4B53-94F6-9BAE5A2A6014}">
      <dgm:prSet/>
      <dgm:spPr/>
      <dgm:t>
        <a:bodyPr/>
        <a:lstStyle/>
        <a:p>
          <a:pPr rtl="0"/>
          <a:r>
            <a:rPr lang="zh-CN"/>
            <a:t>完美主义→ 现实主义</a:t>
          </a:r>
          <a:r>
            <a:rPr lang="en-US"/>
            <a:t> </a:t>
          </a:r>
          <a:endParaRPr lang="zh-CN"/>
        </a:p>
      </dgm:t>
    </dgm:pt>
    <dgm:pt modelId="{08199A60-B1DF-4354-992F-30BF44FAA1EA}" type="parTrans" cxnId="{040843C6-8B77-49BA-BFF6-24ED954AB64D}">
      <dgm:prSet/>
      <dgm:spPr/>
      <dgm:t>
        <a:bodyPr/>
        <a:lstStyle/>
        <a:p>
          <a:endParaRPr lang="zh-CN" altLang="en-US"/>
        </a:p>
      </dgm:t>
    </dgm:pt>
    <dgm:pt modelId="{9ABE0296-C98D-4464-AE82-1C189739C346}" type="sibTrans" cxnId="{040843C6-8B77-49BA-BFF6-24ED954AB64D}">
      <dgm:prSet/>
      <dgm:spPr/>
      <dgm:t>
        <a:bodyPr/>
        <a:lstStyle/>
        <a:p>
          <a:endParaRPr lang="zh-CN" altLang="en-US"/>
        </a:p>
      </dgm:t>
    </dgm:pt>
    <dgm:pt modelId="{FE05BC29-1C49-4C06-B4D6-8B4C784A7CBC}">
      <dgm:prSet/>
      <dgm:spPr/>
      <dgm:t>
        <a:bodyPr/>
        <a:lstStyle/>
        <a:p>
          <a:pPr rtl="0"/>
          <a:r>
            <a:rPr lang="en-US"/>
            <a:t>CAP</a:t>
          </a:r>
          <a:r>
            <a:rPr lang="zh-CN"/>
            <a:t>理论与</a:t>
          </a:r>
          <a:r>
            <a:rPr lang="en-US"/>
            <a:t>Base</a:t>
          </a:r>
          <a:r>
            <a:rPr lang="zh-CN"/>
            <a:t>原则</a:t>
          </a:r>
        </a:p>
      </dgm:t>
    </dgm:pt>
    <dgm:pt modelId="{4DFB314C-7A16-467D-9E2E-C1B5A1AE0B2D}" type="parTrans" cxnId="{9CB21919-13C1-4853-AC77-C0FCE3CAA69C}">
      <dgm:prSet/>
      <dgm:spPr/>
      <dgm:t>
        <a:bodyPr/>
        <a:lstStyle/>
        <a:p>
          <a:endParaRPr lang="zh-CN" altLang="en-US"/>
        </a:p>
      </dgm:t>
    </dgm:pt>
    <dgm:pt modelId="{AD37DDCF-3D34-4C09-B52D-18406BADFE3A}" type="sibTrans" cxnId="{9CB21919-13C1-4853-AC77-C0FCE3CAA69C}">
      <dgm:prSet/>
      <dgm:spPr/>
      <dgm:t>
        <a:bodyPr/>
        <a:lstStyle/>
        <a:p>
          <a:endParaRPr lang="zh-CN" altLang="en-US"/>
        </a:p>
      </dgm:t>
    </dgm:pt>
    <dgm:pt modelId="{9D60BA5A-2D13-4AAB-A86E-E2585812EC61}">
      <dgm:prSet/>
      <dgm:spPr/>
      <dgm:t>
        <a:bodyPr/>
        <a:lstStyle/>
        <a:p>
          <a:pPr rtl="0"/>
          <a:r>
            <a:rPr lang="zh-CN"/>
            <a:t>模式在先→ 模式在后</a:t>
          </a:r>
          <a:r>
            <a:rPr lang="en-US"/>
            <a:t>/</a:t>
          </a:r>
          <a:r>
            <a:rPr lang="zh-CN"/>
            <a:t>先</a:t>
          </a:r>
          <a:r>
            <a:rPr lang="en-US"/>
            <a:t>/</a:t>
          </a:r>
          <a:r>
            <a:rPr lang="zh-CN"/>
            <a:t>无模式并存</a:t>
          </a:r>
          <a:r>
            <a:rPr lang="en-US"/>
            <a:t> </a:t>
          </a:r>
          <a:endParaRPr lang="zh-CN"/>
        </a:p>
      </dgm:t>
    </dgm:pt>
    <dgm:pt modelId="{2EB71D36-85DF-4EF2-B5E5-1B8C98B34217}" type="parTrans" cxnId="{CC97BCA2-F96A-45FF-8806-131C23110333}">
      <dgm:prSet/>
      <dgm:spPr/>
      <dgm:t>
        <a:bodyPr/>
        <a:lstStyle/>
        <a:p>
          <a:endParaRPr lang="zh-CN" altLang="en-US"/>
        </a:p>
      </dgm:t>
    </dgm:pt>
    <dgm:pt modelId="{FCF4B9FD-098E-49EB-8AD7-FB0E13F05D52}" type="sibTrans" cxnId="{CC97BCA2-F96A-45FF-8806-131C23110333}">
      <dgm:prSet/>
      <dgm:spPr/>
      <dgm:t>
        <a:bodyPr/>
        <a:lstStyle/>
        <a:p>
          <a:endParaRPr lang="zh-CN" altLang="en-US"/>
        </a:p>
      </dgm:t>
    </dgm:pt>
    <dgm:pt modelId="{5417FC2E-CB5E-4F91-AF44-3D06B17E07FE}">
      <dgm:prSet/>
      <dgm:spPr/>
      <dgm:t>
        <a:bodyPr/>
        <a:lstStyle/>
        <a:p>
          <a:pPr rtl="0"/>
          <a:r>
            <a:rPr lang="en-US"/>
            <a:t>key value</a:t>
          </a:r>
          <a:endParaRPr lang="zh-CN"/>
        </a:p>
      </dgm:t>
    </dgm:pt>
    <dgm:pt modelId="{15AD658B-C1AD-489D-B8CD-8C215CC3C83D}" type="parTrans" cxnId="{2DDFC4D8-BF71-4746-889A-1E01CE9C3969}">
      <dgm:prSet/>
      <dgm:spPr/>
      <dgm:t>
        <a:bodyPr/>
        <a:lstStyle/>
        <a:p>
          <a:endParaRPr lang="zh-CN" altLang="en-US"/>
        </a:p>
      </dgm:t>
    </dgm:pt>
    <dgm:pt modelId="{83494921-398A-431F-BA92-DA1489BEF0AE}" type="sibTrans" cxnId="{2DDFC4D8-BF71-4746-889A-1E01CE9C3969}">
      <dgm:prSet/>
      <dgm:spPr/>
      <dgm:t>
        <a:bodyPr/>
        <a:lstStyle/>
        <a:p>
          <a:endParaRPr lang="zh-CN" altLang="en-US"/>
        </a:p>
      </dgm:t>
    </dgm:pt>
    <dgm:pt modelId="{5FE47C98-770B-4706-9C72-98CFD1ED43D8}">
      <dgm:prSet/>
      <dgm:spPr/>
      <dgm:t>
        <a:bodyPr/>
        <a:lstStyle/>
        <a:p>
          <a:pPr rtl="0"/>
          <a:r>
            <a:rPr lang="zh-CN"/>
            <a:t>强一致性→ 一致性的多样化认识 </a:t>
          </a:r>
        </a:p>
      </dgm:t>
    </dgm:pt>
    <dgm:pt modelId="{8F147FFC-9FB7-4555-9760-2BFF0CB380D3}" type="parTrans" cxnId="{05B6C1B8-FA6A-4266-A02C-15E9E39EC4BE}">
      <dgm:prSet/>
      <dgm:spPr/>
      <dgm:t>
        <a:bodyPr/>
        <a:lstStyle/>
        <a:p>
          <a:endParaRPr lang="zh-CN" altLang="en-US"/>
        </a:p>
      </dgm:t>
    </dgm:pt>
    <dgm:pt modelId="{6A0B1564-972C-4537-90BC-E9422CA08652}" type="sibTrans" cxnId="{05B6C1B8-FA6A-4266-A02C-15E9E39EC4BE}">
      <dgm:prSet/>
      <dgm:spPr/>
      <dgm:t>
        <a:bodyPr/>
        <a:lstStyle/>
        <a:p>
          <a:endParaRPr lang="zh-CN" altLang="en-US"/>
        </a:p>
      </dgm:t>
    </dgm:pt>
    <dgm:pt modelId="{AAE4C23C-56E0-458B-874D-4636FC3D20B0}">
      <dgm:prSet/>
      <dgm:spPr/>
      <dgm:t>
        <a:bodyPr/>
        <a:lstStyle/>
        <a:p>
          <a:pPr rtl="0"/>
          <a:r>
            <a:rPr lang="zh-CN"/>
            <a:t>弱一致性、最终一致性</a:t>
          </a:r>
        </a:p>
      </dgm:t>
    </dgm:pt>
    <dgm:pt modelId="{81C59943-559D-4D43-9EA0-790E02B35CEE}" type="parTrans" cxnId="{3843F629-FB12-4E8D-AA07-9B3AD04834E9}">
      <dgm:prSet/>
      <dgm:spPr/>
      <dgm:t>
        <a:bodyPr/>
        <a:lstStyle/>
        <a:p>
          <a:endParaRPr lang="zh-CN" altLang="en-US"/>
        </a:p>
      </dgm:t>
    </dgm:pt>
    <dgm:pt modelId="{83BA8CE4-DBEB-4514-9C04-7C7BD80421E7}" type="sibTrans" cxnId="{3843F629-FB12-4E8D-AA07-9B3AD04834E9}">
      <dgm:prSet/>
      <dgm:spPr/>
      <dgm:t>
        <a:bodyPr/>
        <a:lstStyle/>
        <a:p>
          <a:endParaRPr lang="zh-CN" altLang="en-US"/>
        </a:p>
      </dgm:t>
    </dgm:pt>
    <dgm:pt modelId="{E71AB26D-FEA8-4274-9B16-F31A32BCEBB2}">
      <dgm:prSet/>
      <dgm:spPr/>
      <dgm:t>
        <a:bodyPr/>
        <a:lstStyle/>
        <a:p>
          <a:pPr rtl="0"/>
          <a:r>
            <a:rPr lang="zh-CN"/>
            <a:t>数据冗余的负面影响 → 正面影响 </a:t>
          </a:r>
        </a:p>
      </dgm:t>
    </dgm:pt>
    <dgm:pt modelId="{41A3A3A1-CC4F-4BD2-B2EA-69D684D433E1}" type="parTrans" cxnId="{771D376A-1F2A-48B9-BD2E-7E30C19CB008}">
      <dgm:prSet/>
      <dgm:spPr/>
      <dgm:t>
        <a:bodyPr/>
        <a:lstStyle/>
        <a:p>
          <a:endParaRPr lang="zh-CN" altLang="en-US"/>
        </a:p>
      </dgm:t>
    </dgm:pt>
    <dgm:pt modelId="{D8EA5E01-A139-4BB0-9378-41A3393E513E}" type="sibTrans" cxnId="{771D376A-1F2A-48B9-BD2E-7E30C19CB008}">
      <dgm:prSet/>
      <dgm:spPr/>
      <dgm:t>
        <a:bodyPr/>
        <a:lstStyle/>
        <a:p>
          <a:endParaRPr lang="zh-CN" altLang="en-US"/>
        </a:p>
      </dgm:t>
    </dgm:pt>
    <dgm:pt modelId="{F238C8E7-19D8-4841-9E68-208E562A3054}">
      <dgm:prSet/>
      <dgm:spPr/>
      <dgm:t>
        <a:bodyPr/>
        <a:lstStyle/>
        <a:p>
          <a:pPr rtl="0"/>
          <a:r>
            <a:rPr lang="zh-CN"/>
            <a:t>副本技术和物化视图</a:t>
          </a:r>
        </a:p>
      </dgm:t>
    </dgm:pt>
    <dgm:pt modelId="{CE475FCF-D6A8-4460-9A86-C45509D1CE8C}" type="parTrans" cxnId="{EDC0BED0-317F-4E16-A459-D2F591C86399}">
      <dgm:prSet/>
      <dgm:spPr/>
      <dgm:t>
        <a:bodyPr/>
        <a:lstStyle/>
        <a:p>
          <a:endParaRPr lang="zh-CN" altLang="en-US"/>
        </a:p>
      </dgm:t>
    </dgm:pt>
    <dgm:pt modelId="{3A7FF464-75AB-418F-9107-5A46D113631D}" type="sibTrans" cxnId="{EDC0BED0-317F-4E16-A459-D2F591C86399}">
      <dgm:prSet/>
      <dgm:spPr/>
      <dgm:t>
        <a:bodyPr/>
        <a:lstStyle/>
        <a:p>
          <a:endParaRPr lang="zh-CN" altLang="en-US"/>
        </a:p>
      </dgm:t>
    </dgm:pt>
    <dgm:pt modelId="{4C17D76C-E11F-4BAB-8F5C-576958E1CCC2}">
      <dgm:prSet/>
      <dgm:spPr/>
      <dgm:t>
        <a:bodyPr/>
        <a:lstStyle/>
        <a:p>
          <a:pPr rtl="0"/>
          <a:r>
            <a:rPr lang="zh-CN"/>
            <a:t>查全率</a:t>
          </a:r>
          <a:r>
            <a:rPr lang="en-US"/>
            <a:t>/</a:t>
          </a:r>
          <a:r>
            <a:rPr lang="zh-CN"/>
            <a:t>查准率 → 响应时间 </a:t>
          </a:r>
        </a:p>
      </dgm:t>
    </dgm:pt>
    <dgm:pt modelId="{9C5EB1C6-9137-4D75-9C24-9C78B215D01D}" type="parTrans" cxnId="{7BAE741E-9A38-41A8-84D5-A2D93DE4B817}">
      <dgm:prSet/>
      <dgm:spPr/>
      <dgm:t>
        <a:bodyPr/>
        <a:lstStyle/>
        <a:p>
          <a:endParaRPr lang="zh-CN" altLang="en-US"/>
        </a:p>
      </dgm:t>
    </dgm:pt>
    <dgm:pt modelId="{F7218837-C8BE-409E-BC84-603CACA9508B}" type="sibTrans" cxnId="{7BAE741E-9A38-41A8-84D5-A2D93DE4B817}">
      <dgm:prSet/>
      <dgm:spPr/>
      <dgm:t>
        <a:bodyPr/>
        <a:lstStyle/>
        <a:p>
          <a:endParaRPr lang="zh-CN" altLang="en-US"/>
        </a:p>
      </dgm:t>
    </dgm:pt>
    <dgm:pt modelId="{AC99FFFA-5059-4F35-8934-BD68077B247F}">
      <dgm:prSet/>
      <dgm:spPr/>
      <dgm:t>
        <a:bodyPr/>
        <a:lstStyle/>
        <a:p>
          <a:pPr rtl="0"/>
          <a:r>
            <a:rPr lang="zh-CN"/>
            <a:t>用户体验</a:t>
          </a:r>
        </a:p>
      </dgm:t>
    </dgm:pt>
    <dgm:pt modelId="{9E01077A-CC7A-49E6-B4ED-1DC87FD7C259}" type="parTrans" cxnId="{110DCA9B-4557-4A9C-8292-A908CC25FFBD}">
      <dgm:prSet/>
      <dgm:spPr/>
      <dgm:t>
        <a:bodyPr/>
        <a:lstStyle/>
        <a:p>
          <a:endParaRPr lang="zh-CN" altLang="en-US"/>
        </a:p>
      </dgm:t>
    </dgm:pt>
    <dgm:pt modelId="{F39BBE52-59F0-4E7B-A381-227F44A4B951}" type="sibTrans" cxnId="{110DCA9B-4557-4A9C-8292-A908CC25FFBD}">
      <dgm:prSet/>
      <dgm:spPr/>
      <dgm:t>
        <a:bodyPr/>
        <a:lstStyle/>
        <a:p>
          <a:endParaRPr lang="zh-CN" altLang="en-US"/>
        </a:p>
      </dgm:t>
    </dgm:pt>
    <dgm:pt modelId="{CC13A235-EF81-4717-B47B-D3B80827803B}">
      <dgm:prSet/>
      <dgm:spPr/>
      <dgm:t>
        <a:bodyPr/>
        <a:lstStyle/>
        <a:p>
          <a:pPr rtl="0"/>
          <a:r>
            <a:rPr lang="zh-CN"/>
            <a:t>数据库管理系统即产品 → 数据管理系统即服务</a:t>
          </a:r>
        </a:p>
      </dgm:t>
    </dgm:pt>
    <dgm:pt modelId="{C35C77CD-3F6C-424D-872C-EF7797B08EC0}" type="parTrans" cxnId="{5F642D45-D68D-4C1E-8DFB-A2B875D136CC}">
      <dgm:prSet/>
      <dgm:spPr/>
      <dgm:t>
        <a:bodyPr/>
        <a:lstStyle/>
        <a:p>
          <a:endParaRPr lang="zh-CN" altLang="en-US"/>
        </a:p>
      </dgm:t>
    </dgm:pt>
    <dgm:pt modelId="{AAA4A690-12D9-4E84-9B7A-9D903A983ED7}" type="sibTrans" cxnId="{5F642D45-D68D-4C1E-8DFB-A2B875D136CC}">
      <dgm:prSet/>
      <dgm:spPr/>
      <dgm:t>
        <a:bodyPr/>
        <a:lstStyle/>
        <a:p>
          <a:endParaRPr lang="zh-CN" altLang="en-US"/>
        </a:p>
      </dgm:t>
    </dgm:pt>
    <dgm:pt modelId="{7F2AA63D-50B7-4C7E-A76D-9FF3F564876D}">
      <dgm:prSet/>
      <dgm:spPr/>
      <dgm:t>
        <a:bodyPr/>
        <a:lstStyle/>
        <a:p>
          <a:pPr rtl="0"/>
          <a:r>
            <a:rPr lang="en-US"/>
            <a:t>DaaS</a:t>
          </a:r>
          <a:endParaRPr lang="zh-CN"/>
        </a:p>
      </dgm:t>
    </dgm:pt>
    <dgm:pt modelId="{DDBACC73-5AE6-4E72-B9C4-EFB3A3CF2852}" type="parTrans" cxnId="{10874995-E9D3-4B31-82B1-1C2A69D68D21}">
      <dgm:prSet/>
      <dgm:spPr/>
      <dgm:t>
        <a:bodyPr/>
        <a:lstStyle/>
        <a:p>
          <a:endParaRPr lang="zh-CN" altLang="en-US"/>
        </a:p>
      </dgm:t>
    </dgm:pt>
    <dgm:pt modelId="{E6BF69B3-8AAD-47ED-B781-7F9CF9F22437}" type="sibTrans" cxnId="{10874995-E9D3-4B31-82B1-1C2A69D68D21}">
      <dgm:prSet/>
      <dgm:spPr/>
      <dgm:t>
        <a:bodyPr/>
        <a:lstStyle/>
        <a:p>
          <a:endParaRPr lang="zh-CN" altLang="en-US"/>
        </a:p>
      </dgm:t>
    </dgm:pt>
    <dgm:pt modelId="{6B0C1338-935F-43B9-B95D-F6A2BB011E08}">
      <dgm:prSet/>
      <dgm:spPr/>
      <dgm:t>
        <a:bodyPr/>
        <a:lstStyle/>
        <a:p>
          <a:pPr rtl="0"/>
          <a:r>
            <a:rPr lang="zh-CN"/>
            <a:t>数据模型的标准化 → 多样化</a:t>
          </a:r>
        </a:p>
      </dgm:t>
    </dgm:pt>
    <dgm:pt modelId="{090C20DE-EA99-400A-944B-9A6C7E329575}" type="parTrans" cxnId="{8F8143BB-29CA-4337-9DE8-A00CFA595A72}">
      <dgm:prSet/>
      <dgm:spPr/>
      <dgm:t>
        <a:bodyPr/>
        <a:lstStyle/>
        <a:p>
          <a:endParaRPr lang="zh-CN" altLang="en-US"/>
        </a:p>
      </dgm:t>
    </dgm:pt>
    <dgm:pt modelId="{15B11903-A4E3-42C1-AF01-A567846E7A48}" type="sibTrans" cxnId="{8F8143BB-29CA-4337-9DE8-A00CFA595A72}">
      <dgm:prSet/>
      <dgm:spPr/>
      <dgm:t>
        <a:bodyPr/>
        <a:lstStyle/>
        <a:p>
          <a:endParaRPr lang="zh-CN" altLang="en-US"/>
        </a:p>
      </dgm:t>
    </dgm:pt>
    <dgm:pt modelId="{794B73DF-C27B-49F7-998C-6B14363DC0A3}">
      <dgm:prSet/>
      <dgm:spPr/>
      <dgm:t>
        <a:bodyPr/>
        <a:lstStyle/>
        <a:p>
          <a:pPr rtl="0"/>
          <a:r>
            <a:rPr lang="en-US"/>
            <a:t>Key-Value/Document/Column/</a:t>
          </a:r>
          <a:r>
            <a:rPr lang="zh-CN"/>
            <a:t>图存储</a:t>
          </a:r>
        </a:p>
      </dgm:t>
    </dgm:pt>
    <dgm:pt modelId="{9B80B4EB-09EF-4FA3-AD7E-A6A7ABC46E0F}" type="parTrans" cxnId="{3C22809A-B412-4EFD-ACAC-33C343355D74}">
      <dgm:prSet/>
      <dgm:spPr/>
      <dgm:t>
        <a:bodyPr/>
        <a:lstStyle/>
        <a:p>
          <a:endParaRPr lang="zh-CN" altLang="en-US"/>
        </a:p>
      </dgm:t>
    </dgm:pt>
    <dgm:pt modelId="{ED3E9E9A-ED6E-4F8D-B5A8-33767592862A}" type="sibTrans" cxnId="{3C22809A-B412-4EFD-ACAC-33C343355D74}">
      <dgm:prSet/>
      <dgm:spPr/>
      <dgm:t>
        <a:bodyPr/>
        <a:lstStyle/>
        <a:p>
          <a:endParaRPr lang="zh-CN" altLang="en-US"/>
        </a:p>
      </dgm:t>
    </dgm:pt>
    <dgm:pt modelId="{75CEE742-22BD-42EF-A35C-CD81FCEEFB27}">
      <dgm:prSet/>
      <dgm:spPr/>
      <dgm:t>
        <a:bodyPr/>
        <a:lstStyle/>
        <a:p>
          <a:pPr rtl="0"/>
          <a:r>
            <a:rPr lang="zh-CN"/>
            <a:t>单一技术 → 多种技术融合</a:t>
          </a:r>
        </a:p>
      </dgm:t>
    </dgm:pt>
    <dgm:pt modelId="{2D246F30-3E57-4026-901A-A20A59F2FAEB}" type="parTrans" cxnId="{63CBFFAB-3A0B-45D3-AC69-37A18ECC6CBA}">
      <dgm:prSet/>
      <dgm:spPr/>
      <dgm:t>
        <a:bodyPr/>
        <a:lstStyle/>
        <a:p>
          <a:endParaRPr lang="zh-CN" altLang="en-US"/>
        </a:p>
      </dgm:t>
    </dgm:pt>
    <dgm:pt modelId="{C839E3EA-FD5D-4A90-86B4-92F4FDBEAF37}" type="sibTrans" cxnId="{63CBFFAB-3A0B-45D3-AC69-37A18ECC6CBA}">
      <dgm:prSet/>
      <dgm:spPr/>
      <dgm:t>
        <a:bodyPr/>
        <a:lstStyle/>
        <a:p>
          <a:endParaRPr lang="zh-CN" altLang="en-US"/>
        </a:p>
      </dgm:t>
    </dgm:pt>
    <dgm:pt modelId="{2707E504-B076-47CE-9B26-8CFB14E25CFD}">
      <dgm:prSet/>
      <dgm:spPr/>
      <dgm:t>
        <a:bodyPr/>
        <a:lstStyle/>
        <a:p>
          <a:pPr rtl="0"/>
          <a:r>
            <a:rPr lang="zh-CN"/>
            <a:t>系统和产品的界限越来越模糊</a:t>
          </a:r>
        </a:p>
      </dgm:t>
    </dgm:pt>
    <dgm:pt modelId="{1AFDC15B-099E-4E65-A4F0-041C942A179E}" type="parTrans" cxnId="{5F8672A2-2C2A-4A60-B6B8-5BCC3BF89CB2}">
      <dgm:prSet/>
      <dgm:spPr/>
      <dgm:t>
        <a:bodyPr/>
        <a:lstStyle/>
        <a:p>
          <a:endParaRPr lang="zh-CN" altLang="en-US"/>
        </a:p>
      </dgm:t>
    </dgm:pt>
    <dgm:pt modelId="{6E11CAC0-D1C2-4225-915A-1D38E297807F}" type="sibTrans" cxnId="{5F8672A2-2C2A-4A60-B6B8-5BCC3BF89CB2}">
      <dgm:prSet/>
      <dgm:spPr/>
      <dgm:t>
        <a:bodyPr/>
        <a:lstStyle/>
        <a:p>
          <a:endParaRPr lang="zh-CN" altLang="en-US"/>
        </a:p>
      </dgm:t>
    </dgm:pt>
    <dgm:pt modelId="{AB218C6E-518E-4E47-A336-E45BB7554DCE}" type="pres">
      <dgm:prSet presAssocID="{3102ACC2-531B-411B-92AC-7060BE53F962}" presName="linear" presStyleCnt="0">
        <dgm:presLayoutVars>
          <dgm:animLvl val="lvl"/>
          <dgm:resizeHandles val="exact"/>
        </dgm:presLayoutVars>
      </dgm:prSet>
      <dgm:spPr/>
    </dgm:pt>
    <dgm:pt modelId="{005CCA87-B3A4-4033-83B9-6181DE812801}" type="pres">
      <dgm:prSet presAssocID="{92D83495-60AD-4B53-94F6-9BAE5A2A6014}" presName="parentText" presStyleLbl="node1" presStyleIdx="0" presStyleCnt="8">
        <dgm:presLayoutVars>
          <dgm:chMax val="0"/>
          <dgm:bulletEnabled val="1"/>
        </dgm:presLayoutVars>
      </dgm:prSet>
      <dgm:spPr/>
    </dgm:pt>
    <dgm:pt modelId="{6384347E-9456-4346-8571-295E87551F68}" type="pres">
      <dgm:prSet presAssocID="{92D83495-60AD-4B53-94F6-9BAE5A2A6014}" presName="childText" presStyleLbl="revTx" presStyleIdx="0" presStyleCnt="8">
        <dgm:presLayoutVars>
          <dgm:bulletEnabled val="1"/>
        </dgm:presLayoutVars>
      </dgm:prSet>
      <dgm:spPr/>
    </dgm:pt>
    <dgm:pt modelId="{A67EC182-928F-411E-93E0-D35C95F206C9}" type="pres">
      <dgm:prSet presAssocID="{9D60BA5A-2D13-4AAB-A86E-E2585812EC61}" presName="parentText" presStyleLbl="node1" presStyleIdx="1" presStyleCnt="8">
        <dgm:presLayoutVars>
          <dgm:chMax val="0"/>
          <dgm:bulletEnabled val="1"/>
        </dgm:presLayoutVars>
      </dgm:prSet>
      <dgm:spPr/>
    </dgm:pt>
    <dgm:pt modelId="{8EF6F093-4D41-456C-A73B-598C7D1FB418}" type="pres">
      <dgm:prSet presAssocID="{9D60BA5A-2D13-4AAB-A86E-E2585812EC61}" presName="childText" presStyleLbl="revTx" presStyleIdx="1" presStyleCnt="8">
        <dgm:presLayoutVars>
          <dgm:bulletEnabled val="1"/>
        </dgm:presLayoutVars>
      </dgm:prSet>
      <dgm:spPr/>
    </dgm:pt>
    <dgm:pt modelId="{6BA17B1A-8AC5-406E-AE79-FE9962063779}" type="pres">
      <dgm:prSet presAssocID="{5FE47C98-770B-4706-9C72-98CFD1ED43D8}" presName="parentText" presStyleLbl="node1" presStyleIdx="2" presStyleCnt="8">
        <dgm:presLayoutVars>
          <dgm:chMax val="0"/>
          <dgm:bulletEnabled val="1"/>
        </dgm:presLayoutVars>
      </dgm:prSet>
      <dgm:spPr/>
    </dgm:pt>
    <dgm:pt modelId="{7907AF8A-8B7A-41D6-ADF6-E000C6F50EC7}" type="pres">
      <dgm:prSet presAssocID="{5FE47C98-770B-4706-9C72-98CFD1ED43D8}" presName="childText" presStyleLbl="revTx" presStyleIdx="2" presStyleCnt="8">
        <dgm:presLayoutVars>
          <dgm:bulletEnabled val="1"/>
        </dgm:presLayoutVars>
      </dgm:prSet>
      <dgm:spPr/>
    </dgm:pt>
    <dgm:pt modelId="{D9BAB3D3-2F4A-4CBE-B291-691DAE399972}" type="pres">
      <dgm:prSet presAssocID="{E71AB26D-FEA8-4274-9B16-F31A32BCEBB2}" presName="parentText" presStyleLbl="node1" presStyleIdx="3" presStyleCnt="8">
        <dgm:presLayoutVars>
          <dgm:chMax val="0"/>
          <dgm:bulletEnabled val="1"/>
        </dgm:presLayoutVars>
      </dgm:prSet>
      <dgm:spPr/>
    </dgm:pt>
    <dgm:pt modelId="{EB92D14A-0AD2-409D-9251-9705DB594626}" type="pres">
      <dgm:prSet presAssocID="{E71AB26D-FEA8-4274-9B16-F31A32BCEBB2}" presName="childText" presStyleLbl="revTx" presStyleIdx="3" presStyleCnt="8">
        <dgm:presLayoutVars>
          <dgm:bulletEnabled val="1"/>
        </dgm:presLayoutVars>
      </dgm:prSet>
      <dgm:spPr/>
    </dgm:pt>
    <dgm:pt modelId="{009A5C44-7B46-419A-8C85-52E00AA31F81}" type="pres">
      <dgm:prSet presAssocID="{4C17D76C-E11F-4BAB-8F5C-576958E1CCC2}" presName="parentText" presStyleLbl="node1" presStyleIdx="4" presStyleCnt="8">
        <dgm:presLayoutVars>
          <dgm:chMax val="0"/>
          <dgm:bulletEnabled val="1"/>
        </dgm:presLayoutVars>
      </dgm:prSet>
      <dgm:spPr/>
    </dgm:pt>
    <dgm:pt modelId="{D0D0E9FC-DF36-4214-8BEB-CBF18857D432}" type="pres">
      <dgm:prSet presAssocID="{4C17D76C-E11F-4BAB-8F5C-576958E1CCC2}" presName="childText" presStyleLbl="revTx" presStyleIdx="4" presStyleCnt="8">
        <dgm:presLayoutVars>
          <dgm:bulletEnabled val="1"/>
        </dgm:presLayoutVars>
      </dgm:prSet>
      <dgm:spPr/>
    </dgm:pt>
    <dgm:pt modelId="{01690A97-3F45-4AD6-B27D-2E467C147954}" type="pres">
      <dgm:prSet presAssocID="{CC13A235-EF81-4717-B47B-D3B80827803B}" presName="parentText" presStyleLbl="node1" presStyleIdx="5" presStyleCnt="8">
        <dgm:presLayoutVars>
          <dgm:chMax val="0"/>
          <dgm:bulletEnabled val="1"/>
        </dgm:presLayoutVars>
      </dgm:prSet>
      <dgm:spPr/>
    </dgm:pt>
    <dgm:pt modelId="{633F960C-91C7-463B-8EEE-B519F82A77B5}" type="pres">
      <dgm:prSet presAssocID="{CC13A235-EF81-4717-B47B-D3B80827803B}" presName="childText" presStyleLbl="revTx" presStyleIdx="5" presStyleCnt="8">
        <dgm:presLayoutVars>
          <dgm:bulletEnabled val="1"/>
        </dgm:presLayoutVars>
      </dgm:prSet>
      <dgm:spPr/>
    </dgm:pt>
    <dgm:pt modelId="{4EEF2C6C-9CB8-4780-BDC8-60452EBEE484}" type="pres">
      <dgm:prSet presAssocID="{6B0C1338-935F-43B9-B95D-F6A2BB011E08}" presName="parentText" presStyleLbl="node1" presStyleIdx="6" presStyleCnt="8">
        <dgm:presLayoutVars>
          <dgm:chMax val="0"/>
          <dgm:bulletEnabled val="1"/>
        </dgm:presLayoutVars>
      </dgm:prSet>
      <dgm:spPr/>
    </dgm:pt>
    <dgm:pt modelId="{6677CB6F-0395-4051-A587-EF39AE968EE6}" type="pres">
      <dgm:prSet presAssocID="{6B0C1338-935F-43B9-B95D-F6A2BB011E08}" presName="childText" presStyleLbl="revTx" presStyleIdx="6" presStyleCnt="8">
        <dgm:presLayoutVars>
          <dgm:bulletEnabled val="1"/>
        </dgm:presLayoutVars>
      </dgm:prSet>
      <dgm:spPr/>
    </dgm:pt>
    <dgm:pt modelId="{72747B70-5E1C-4AAD-8570-E491D13D1A63}" type="pres">
      <dgm:prSet presAssocID="{75CEE742-22BD-42EF-A35C-CD81FCEEFB27}" presName="parentText" presStyleLbl="node1" presStyleIdx="7" presStyleCnt="8">
        <dgm:presLayoutVars>
          <dgm:chMax val="0"/>
          <dgm:bulletEnabled val="1"/>
        </dgm:presLayoutVars>
      </dgm:prSet>
      <dgm:spPr/>
    </dgm:pt>
    <dgm:pt modelId="{7134D1AF-A447-4353-9810-B4FD85963518}" type="pres">
      <dgm:prSet presAssocID="{75CEE742-22BD-42EF-A35C-CD81FCEEFB27}" presName="childText" presStyleLbl="revTx" presStyleIdx="7" presStyleCnt="8">
        <dgm:presLayoutVars>
          <dgm:bulletEnabled val="1"/>
        </dgm:presLayoutVars>
      </dgm:prSet>
      <dgm:spPr/>
    </dgm:pt>
  </dgm:ptLst>
  <dgm:cxnLst>
    <dgm:cxn modelId="{9CB21919-13C1-4853-AC77-C0FCE3CAA69C}" srcId="{92D83495-60AD-4B53-94F6-9BAE5A2A6014}" destId="{FE05BC29-1C49-4C06-B4D6-8B4C784A7CBC}" srcOrd="0" destOrd="0" parTransId="{4DFB314C-7A16-467D-9E2E-C1B5A1AE0B2D}" sibTransId="{AD37DDCF-3D34-4C09-B52D-18406BADFE3A}"/>
    <dgm:cxn modelId="{7BAE741E-9A38-41A8-84D5-A2D93DE4B817}" srcId="{3102ACC2-531B-411B-92AC-7060BE53F962}" destId="{4C17D76C-E11F-4BAB-8F5C-576958E1CCC2}" srcOrd="4" destOrd="0" parTransId="{9C5EB1C6-9137-4D75-9C24-9C78B215D01D}" sibTransId="{F7218837-C8BE-409E-BC84-603CACA9508B}"/>
    <dgm:cxn modelId="{3843F629-FB12-4E8D-AA07-9B3AD04834E9}" srcId="{5FE47C98-770B-4706-9C72-98CFD1ED43D8}" destId="{AAE4C23C-56E0-458B-874D-4636FC3D20B0}" srcOrd="0" destOrd="0" parTransId="{81C59943-559D-4D43-9EA0-790E02B35CEE}" sibTransId="{83BA8CE4-DBEB-4514-9C04-7C7BD80421E7}"/>
    <dgm:cxn modelId="{C0BA3D3E-103C-4834-B949-98C9443BE5A6}" type="presOf" srcId="{3102ACC2-531B-411B-92AC-7060BE53F962}" destId="{AB218C6E-518E-4E47-A336-E45BB7554DCE}" srcOrd="0" destOrd="0" presId="urn:microsoft.com/office/officeart/2005/8/layout/vList2"/>
    <dgm:cxn modelId="{866F6C61-E0E8-430E-8BF0-7F67802C79D7}" type="presOf" srcId="{CC13A235-EF81-4717-B47B-D3B80827803B}" destId="{01690A97-3F45-4AD6-B27D-2E467C147954}" srcOrd="0" destOrd="0" presId="urn:microsoft.com/office/officeart/2005/8/layout/vList2"/>
    <dgm:cxn modelId="{27E10744-8F21-4C76-92D3-2A5961844D2A}" type="presOf" srcId="{E71AB26D-FEA8-4274-9B16-F31A32BCEBB2}" destId="{D9BAB3D3-2F4A-4CBE-B291-691DAE399972}" srcOrd="0" destOrd="0" presId="urn:microsoft.com/office/officeart/2005/8/layout/vList2"/>
    <dgm:cxn modelId="{5F642D45-D68D-4C1E-8DFB-A2B875D136CC}" srcId="{3102ACC2-531B-411B-92AC-7060BE53F962}" destId="{CC13A235-EF81-4717-B47B-D3B80827803B}" srcOrd="5" destOrd="0" parTransId="{C35C77CD-3F6C-424D-872C-EF7797B08EC0}" sibTransId="{AAA4A690-12D9-4E84-9B7A-9D903A983ED7}"/>
    <dgm:cxn modelId="{D16ED346-F1F1-4073-A325-D9D0B314B1CD}" type="presOf" srcId="{4C17D76C-E11F-4BAB-8F5C-576958E1CCC2}" destId="{009A5C44-7B46-419A-8C85-52E00AA31F81}" srcOrd="0" destOrd="0" presId="urn:microsoft.com/office/officeart/2005/8/layout/vList2"/>
    <dgm:cxn modelId="{771D376A-1F2A-48B9-BD2E-7E30C19CB008}" srcId="{3102ACC2-531B-411B-92AC-7060BE53F962}" destId="{E71AB26D-FEA8-4274-9B16-F31A32BCEBB2}" srcOrd="3" destOrd="0" parTransId="{41A3A3A1-CC4F-4BD2-B2EA-69D684D433E1}" sibTransId="{D8EA5E01-A139-4BB0-9378-41A3393E513E}"/>
    <dgm:cxn modelId="{9989A44A-BDF2-4FC0-B3C1-11F8316A45F9}" type="presOf" srcId="{5FE47C98-770B-4706-9C72-98CFD1ED43D8}" destId="{6BA17B1A-8AC5-406E-AE79-FE9962063779}" srcOrd="0" destOrd="0" presId="urn:microsoft.com/office/officeart/2005/8/layout/vList2"/>
    <dgm:cxn modelId="{DEEC3A72-04EE-4435-BB56-5AADA28F07CE}" type="presOf" srcId="{FE05BC29-1C49-4C06-B4D6-8B4C784A7CBC}" destId="{6384347E-9456-4346-8571-295E87551F68}" srcOrd="0" destOrd="0" presId="urn:microsoft.com/office/officeart/2005/8/layout/vList2"/>
    <dgm:cxn modelId="{FC4F9854-DBA3-47E0-B14B-324BD235C6D3}" type="presOf" srcId="{794B73DF-C27B-49F7-998C-6B14363DC0A3}" destId="{6677CB6F-0395-4051-A587-EF39AE968EE6}" srcOrd="0" destOrd="0" presId="urn:microsoft.com/office/officeart/2005/8/layout/vList2"/>
    <dgm:cxn modelId="{37F37156-A94D-4A2D-88A1-2298D8C3346A}" type="presOf" srcId="{5417FC2E-CB5E-4F91-AF44-3D06B17E07FE}" destId="{8EF6F093-4D41-456C-A73B-598C7D1FB418}" srcOrd="0" destOrd="0" presId="urn:microsoft.com/office/officeart/2005/8/layout/vList2"/>
    <dgm:cxn modelId="{43C13777-9406-4C4A-BB60-B9F17B7AF415}" type="presOf" srcId="{AC99FFFA-5059-4F35-8934-BD68077B247F}" destId="{D0D0E9FC-DF36-4214-8BEB-CBF18857D432}" srcOrd="0" destOrd="0" presId="urn:microsoft.com/office/officeart/2005/8/layout/vList2"/>
    <dgm:cxn modelId="{BA85BA8B-2800-424E-A277-7737CF1B76A7}" type="presOf" srcId="{7F2AA63D-50B7-4C7E-A76D-9FF3F564876D}" destId="{633F960C-91C7-463B-8EEE-B519F82A77B5}" srcOrd="0" destOrd="0" presId="urn:microsoft.com/office/officeart/2005/8/layout/vList2"/>
    <dgm:cxn modelId="{10874995-E9D3-4B31-82B1-1C2A69D68D21}" srcId="{CC13A235-EF81-4717-B47B-D3B80827803B}" destId="{7F2AA63D-50B7-4C7E-A76D-9FF3F564876D}" srcOrd="0" destOrd="0" parTransId="{DDBACC73-5AE6-4E72-B9C4-EFB3A3CF2852}" sibTransId="{E6BF69B3-8AAD-47ED-B781-7F9CF9F22437}"/>
    <dgm:cxn modelId="{3C22809A-B412-4EFD-ACAC-33C343355D74}" srcId="{6B0C1338-935F-43B9-B95D-F6A2BB011E08}" destId="{794B73DF-C27B-49F7-998C-6B14363DC0A3}" srcOrd="0" destOrd="0" parTransId="{9B80B4EB-09EF-4FA3-AD7E-A6A7ABC46E0F}" sibTransId="{ED3E9E9A-ED6E-4F8D-B5A8-33767592862A}"/>
    <dgm:cxn modelId="{110DCA9B-4557-4A9C-8292-A908CC25FFBD}" srcId="{4C17D76C-E11F-4BAB-8F5C-576958E1CCC2}" destId="{AC99FFFA-5059-4F35-8934-BD68077B247F}" srcOrd="0" destOrd="0" parTransId="{9E01077A-CC7A-49E6-B4ED-1DC87FD7C259}" sibTransId="{F39BBE52-59F0-4E7B-A381-227F44A4B951}"/>
    <dgm:cxn modelId="{5F8672A2-2C2A-4A60-B6B8-5BCC3BF89CB2}" srcId="{75CEE742-22BD-42EF-A35C-CD81FCEEFB27}" destId="{2707E504-B076-47CE-9B26-8CFB14E25CFD}" srcOrd="0" destOrd="0" parTransId="{1AFDC15B-099E-4E65-A4F0-041C942A179E}" sibTransId="{6E11CAC0-D1C2-4225-915A-1D38E297807F}"/>
    <dgm:cxn modelId="{CC97BCA2-F96A-45FF-8806-131C23110333}" srcId="{3102ACC2-531B-411B-92AC-7060BE53F962}" destId="{9D60BA5A-2D13-4AAB-A86E-E2585812EC61}" srcOrd="1" destOrd="0" parTransId="{2EB71D36-85DF-4EF2-B5E5-1B8C98B34217}" sibTransId="{FCF4B9FD-098E-49EB-8AD7-FB0E13F05D52}"/>
    <dgm:cxn modelId="{63CBFFAB-3A0B-45D3-AC69-37A18ECC6CBA}" srcId="{3102ACC2-531B-411B-92AC-7060BE53F962}" destId="{75CEE742-22BD-42EF-A35C-CD81FCEEFB27}" srcOrd="7" destOrd="0" parTransId="{2D246F30-3E57-4026-901A-A20A59F2FAEB}" sibTransId="{C839E3EA-FD5D-4A90-86B4-92F4FDBEAF37}"/>
    <dgm:cxn modelId="{59651CB8-4755-48D2-9254-F7DC111B2C6E}" type="presOf" srcId="{75CEE742-22BD-42EF-A35C-CD81FCEEFB27}" destId="{72747B70-5E1C-4AAD-8570-E491D13D1A63}" srcOrd="0" destOrd="0" presId="urn:microsoft.com/office/officeart/2005/8/layout/vList2"/>
    <dgm:cxn modelId="{05B6C1B8-FA6A-4266-A02C-15E9E39EC4BE}" srcId="{3102ACC2-531B-411B-92AC-7060BE53F962}" destId="{5FE47C98-770B-4706-9C72-98CFD1ED43D8}" srcOrd="2" destOrd="0" parTransId="{8F147FFC-9FB7-4555-9760-2BFF0CB380D3}" sibTransId="{6A0B1564-972C-4537-90BC-E9422CA08652}"/>
    <dgm:cxn modelId="{8F8143BB-29CA-4337-9DE8-A00CFA595A72}" srcId="{3102ACC2-531B-411B-92AC-7060BE53F962}" destId="{6B0C1338-935F-43B9-B95D-F6A2BB011E08}" srcOrd="6" destOrd="0" parTransId="{090C20DE-EA99-400A-944B-9A6C7E329575}" sibTransId="{15B11903-A4E3-42C1-AF01-A567846E7A48}"/>
    <dgm:cxn modelId="{E76227BF-7E06-495B-BB73-DE1E64DB5467}" type="presOf" srcId="{2707E504-B076-47CE-9B26-8CFB14E25CFD}" destId="{7134D1AF-A447-4353-9810-B4FD85963518}" srcOrd="0" destOrd="0" presId="urn:microsoft.com/office/officeart/2005/8/layout/vList2"/>
    <dgm:cxn modelId="{040843C6-8B77-49BA-BFF6-24ED954AB64D}" srcId="{3102ACC2-531B-411B-92AC-7060BE53F962}" destId="{92D83495-60AD-4B53-94F6-9BAE5A2A6014}" srcOrd="0" destOrd="0" parTransId="{08199A60-B1DF-4354-992F-30BF44FAA1EA}" sibTransId="{9ABE0296-C98D-4464-AE82-1C189739C346}"/>
    <dgm:cxn modelId="{EDC0BED0-317F-4E16-A459-D2F591C86399}" srcId="{E71AB26D-FEA8-4274-9B16-F31A32BCEBB2}" destId="{F238C8E7-19D8-4841-9E68-208E562A3054}" srcOrd="0" destOrd="0" parTransId="{CE475FCF-D6A8-4460-9A86-C45509D1CE8C}" sibTransId="{3A7FF464-75AB-418F-9107-5A46D113631D}"/>
    <dgm:cxn modelId="{2DDFC4D8-BF71-4746-889A-1E01CE9C3969}" srcId="{9D60BA5A-2D13-4AAB-A86E-E2585812EC61}" destId="{5417FC2E-CB5E-4F91-AF44-3D06B17E07FE}" srcOrd="0" destOrd="0" parTransId="{15AD658B-C1AD-489D-B8CD-8C215CC3C83D}" sibTransId="{83494921-398A-431F-BA92-DA1489BEF0AE}"/>
    <dgm:cxn modelId="{E11CBDE9-2FCE-4860-87CC-93F7CB0CA59D}" type="presOf" srcId="{F238C8E7-19D8-4841-9E68-208E562A3054}" destId="{EB92D14A-0AD2-409D-9251-9705DB594626}" srcOrd="0" destOrd="0" presId="urn:microsoft.com/office/officeart/2005/8/layout/vList2"/>
    <dgm:cxn modelId="{1EEE04EC-7661-49F0-9146-713AFC1160B8}" type="presOf" srcId="{92D83495-60AD-4B53-94F6-9BAE5A2A6014}" destId="{005CCA87-B3A4-4033-83B9-6181DE812801}" srcOrd="0" destOrd="0" presId="urn:microsoft.com/office/officeart/2005/8/layout/vList2"/>
    <dgm:cxn modelId="{78C9BFF4-9A9C-4329-B203-E1202A2ABF98}" type="presOf" srcId="{6B0C1338-935F-43B9-B95D-F6A2BB011E08}" destId="{4EEF2C6C-9CB8-4780-BDC8-60452EBEE484}" srcOrd="0" destOrd="0" presId="urn:microsoft.com/office/officeart/2005/8/layout/vList2"/>
    <dgm:cxn modelId="{5A2AF2F5-3BFA-496D-BD42-9729FCF6328A}" type="presOf" srcId="{9D60BA5A-2D13-4AAB-A86E-E2585812EC61}" destId="{A67EC182-928F-411E-93E0-D35C95F206C9}" srcOrd="0" destOrd="0" presId="urn:microsoft.com/office/officeart/2005/8/layout/vList2"/>
    <dgm:cxn modelId="{44075CFA-EB83-4532-837C-7F48B038D8EF}" type="presOf" srcId="{AAE4C23C-56E0-458B-874D-4636FC3D20B0}" destId="{7907AF8A-8B7A-41D6-ADF6-E000C6F50EC7}" srcOrd="0" destOrd="0" presId="urn:microsoft.com/office/officeart/2005/8/layout/vList2"/>
    <dgm:cxn modelId="{182B9377-A84E-4C27-B7D0-7D83E905C19C}" type="presParOf" srcId="{AB218C6E-518E-4E47-A336-E45BB7554DCE}" destId="{005CCA87-B3A4-4033-83B9-6181DE812801}" srcOrd="0" destOrd="0" presId="urn:microsoft.com/office/officeart/2005/8/layout/vList2"/>
    <dgm:cxn modelId="{32E88E74-06AF-4DEF-B279-EE068FDD7D31}" type="presParOf" srcId="{AB218C6E-518E-4E47-A336-E45BB7554DCE}" destId="{6384347E-9456-4346-8571-295E87551F68}" srcOrd="1" destOrd="0" presId="urn:microsoft.com/office/officeart/2005/8/layout/vList2"/>
    <dgm:cxn modelId="{C37A020B-DFBC-4607-9F9E-EE0786E3AD0C}" type="presParOf" srcId="{AB218C6E-518E-4E47-A336-E45BB7554DCE}" destId="{A67EC182-928F-411E-93E0-D35C95F206C9}" srcOrd="2" destOrd="0" presId="urn:microsoft.com/office/officeart/2005/8/layout/vList2"/>
    <dgm:cxn modelId="{C4338ECD-A86D-455D-A72E-E978634CD76B}" type="presParOf" srcId="{AB218C6E-518E-4E47-A336-E45BB7554DCE}" destId="{8EF6F093-4D41-456C-A73B-598C7D1FB418}" srcOrd="3" destOrd="0" presId="urn:microsoft.com/office/officeart/2005/8/layout/vList2"/>
    <dgm:cxn modelId="{6B39A852-0F87-4597-A440-38C07681A0CC}" type="presParOf" srcId="{AB218C6E-518E-4E47-A336-E45BB7554DCE}" destId="{6BA17B1A-8AC5-406E-AE79-FE9962063779}" srcOrd="4" destOrd="0" presId="urn:microsoft.com/office/officeart/2005/8/layout/vList2"/>
    <dgm:cxn modelId="{17586CAF-B1CB-4DDD-A962-DDDFFDA53D7C}" type="presParOf" srcId="{AB218C6E-518E-4E47-A336-E45BB7554DCE}" destId="{7907AF8A-8B7A-41D6-ADF6-E000C6F50EC7}" srcOrd="5" destOrd="0" presId="urn:microsoft.com/office/officeart/2005/8/layout/vList2"/>
    <dgm:cxn modelId="{C2A1E055-59BD-4151-B3A2-CE4342E1991E}" type="presParOf" srcId="{AB218C6E-518E-4E47-A336-E45BB7554DCE}" destId="{D9BAB3D3-2F4A-4CBE-B291-691DAE399972}" srcOrd="6" destOrd="0" presId="urn:microsoft.com/office/officeart/2005/8/layout/vList2"/>
    <dgm:cxn modelId="{68201AB5-B5F9-4524-8178-02346C407E71}" type="presParOf" srcId="{AB218C6E-518E-4E47-A336-E45BB7554DCE}" destId="{EB92D14A-0AD2-409D-9251-9705DB594626}" srcOrd="7" destOrd="0" presId="urn:microsoft.com/office/officeart/2005/8/layout/vList2"/>
    <dgm:cxn modelId="{5A3EF9E7-6070-4C8D-BBB6-20E25D6A700B}" type="presParOf" srcId="{AB218C6E-518E-4E47-A336-E45BB7554DCE}" destId="{009A5C44-7B46-419A-8C85-52E00AA31F81}" srcOrd="8" destOrd="0" presId="urn:microsoft.com/office/officeart/2005/8/layout/vList2"/>
    <dgm:cxn modelId="{5F966CA2-5013-42E0-8533-DA0EC4E989E4}" type="presParOf" srcId="{AB218C6E-518E-4E47-A336-E45BB7554DCE}" destId="{D0D0E9FC-DF36-4214-8BEB-CBF18857D432}" srcOrd="9" destOrd="0" presId="urn:microsoft.com/office/officeart/2005/8/layout/vList2"/>
    <dgm:cxn modelId="{52E72AB9-93C2-4EE2-BD53-0B79760420DC}" type="presParOf" srcId="{AB218C6E-518E-4E47-A336-E45BB7554DCE}" destId="{01690A97-3F45-4AD6-B27D-2E467C147954}" srcOrd="10" destOrd="0" presId="urn:microsoft.com/office/officeart/2005/8/layout/vList2"/>
    <dgm:cxn modelId="{B1B28EBE-7EE7-42D9-9056-BD3DBC8F59FD}" type="presParOf" srcId="{AB218C6E-518E-4E47-A336-E45BB7554DCE}" destId="{633F960C-91C7-463B-8EEE-B519F82A77B5}" srcOrd="11" destOrd="0" presId="urn:microsoft.com/office/officeart/2005/8/layout/vList2"/>
    <dgm:cxn modelId="{8BC1163E-E551-4535-9118-281C13A4D054}" type="presParOf" srcId="{AB218C6E-518E-4E47-A336-E45BB7554DCE}" destId="{4EEF2C6C-9CB8-4780-BDC8-60452EBEE484}" srcOrd="12" destOrd="0" presId="urn:microsoft.com/office/officeart/2005/8/layout/vList2"/>
    <dgm:cxn modelId="{65841678-D334-484D-85AB-339705D6872D}" type="presParOf" srcId="{AB218C6E-518E-4E47-A336-E45BB7554DCE}" destId="{6677CB6F-0395-4051-A587-EF39AE968EE6}" srcOrd="13" destOrd="0" presId="urn:microsoft.com/office/officeart/2005/8/layout/vList2"/>
    <dgm:cxn modelId="{8406C4BB-C080-4452-A599-1321DA99847D}" type="presParOf" srcId="{AB218C6E-518E-4E47-A336-E45BB7554DCE}" destId="{72747B70-5E1C-4AAD-8570-E491D13D1A63}" srcOrd="14" destOrd="0" presId="urn:microsoft.com/office/officeart/2005/8/layout/vList2"/>
    <dgm:cxn modelId="{F639D808-6C22-4502-93F5-610B5DA09506}" type="presParOf" srcId="{AB218C6E-518E-4E47-A336-E45BB7554DCE}" destId="{7134D1AF-A447-4353-9810-B4FD85963518}"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2EB6AC-820A-484F-B3D2-632DFB009BAF}" type="doc">
      <dgm:prSet loTypeId="urn:microsoft.com/office/officeart/2005/8/layout/bProcess3" loCatId="process" qsTypeId="urn:microsoft.com/office/officeart/2005/8/quickstyle/simple5" qsCatId="simple" csTypeId="urn:microsoft.com/office/officeart/2005/8/colors/colorful5" csCatId="colorful" phldr="1"/>
      <dgm:spPr/>
      <dgm:t>
        <a:bodyPr/>
        <a:lstStyle/>
        <a:p>
          <a:endParaRPr lang="zh-CN" altLang="en-US"/>
        </a:p>
      </dgm:t>
    </dgm:pt>
    <dgm:pt modelId="{26A5721E-1264-407F-BE76-0728077AC195}">
      <dgm:prSet/>
      <dgm:spPr/>
      <dgm:t>
        <a:bodyPr/>
        <a:lstStyle/>
        <a:p>
          <a:pPr rtl="0"/>
          <a:r>
            <a:rPr lang="en-US" altLang="zh-CN" b="1" dirty="0"/>
            <a:t>1.DS</a:t>
          </a:r>
          <a:r>
            <a:rPr lang="zh-CN" b="1" dirty="0"/>
            <a:t>的</a:t>
          </a:r>
          <a:endParaRPr lang="en-US" altLang="zh-CN" b="1" dirty="0"/>
        </a:p>
        <a:p>
          <a:pPr rtl="0"/>
          <a:r>
            <a:rPr lang="zh-CN" b="1" dirty="0"/>
            <a:t>提出背景</a:t>
          </a:r>
        </a:p>
      </dgm:t>
    </dgm:pt>
    <dgm:pt modelId="{97535812-F6A2-4329-A0E2-37DB5651A0FB}" type="parTrans" cxnId="{0FBEA4E9-B5C2-47A7-8071-158AA750A079}">
      <dgm:prSet/>
      <dgm:spPr/>
      <dgm:t>
        <a:bodyPr/>
        <a:lstStyle/>
        <a:p>
          <a:endParaRPr lang="zh-CN" altLang="en-US" b="1"/>
        </a:p>
      </dgm:t>
    </dgm:pt>
    <dgm:pt modelId="{AF35CA32-27DA-463D-AAE4-FBFEBF5D25D3}" type="sibTrans" cxnId="{0FBEA4E9-B5C2-47A7-8071-158AA750A079}">
      <dgm:prSet/>
      <dgm:spPr/>
      <dgm:t>
        <a:bodyPr/>
        <a:lstStyle/>
        <a:p>
          <a:endParaRPr lang="zh-CN" altLang="en-US" b="1"/>
        </a:p>
      </dgm:t>
    </dgm:pt>
    <dgm:pt modelId="{48DB59D2-EE31-4F49-A516-25B51C9C563B}">
      <dgm:prSet/>
      <dgm:spPr/>
      <dgm:t>
        <a:bodyPr/>
        <a:lstStyle/>
        <a:p>
          <a:pPr rtl="0"/>
          <a:r>
            <a:rPr lang="en-US" altLang="zh-CN" b="1" dirty="0"/>
            <a:t>2.DS</a:t>
          </a:r>
          <a:r>
            <a:rPr lang="zh-CN" b="1" dirty="0"/>
            <a:t>的</a:t>
          </a:r>
          <a:endParaRPr lang="en-US" altLang="zh-CN" b="1" dirty="0"/>
        </a:p>
        <a:p>
          <a:pPr rtl="0"/>
          <a:r>
            <a:rPr lang="zh-CN" b="1" dirty="0"/>
            <a:t>定义</a:t>
          </a:r>
        </a:p>
      </dgm:t>
    </dgm:pt>
    <dgm:pt modelId="{8ED61198-5CAA-46D7-93BB-2DAA4A151DEF}" type="parTrans" cxnId="{18938A97-C577-4A3A-9E9C-C570FA59FA89}">
      <dgm:prSet/>
      <dgm:spPr/>
      <dgm:t>
        <a:bodyPr/>
        <a:lstStyle/>
        <a:p>
          <a:endParaRPr lang="zh-CN" altLang="en-US" b="1"/>
        </a:p>
      </dgm:t>
    </dgm:pt>
    <dgm:pt modelId="{9F5C9418-782F-4E7F-9EBA-3446E886FABE}" type="sibTrans" cxnId="{18938A97-C577-4A3A-9E9C-C570FA59FA89}">
      <dgm:prSet/>
      <dgm:spPr/>
      <dgm:t>
        <a:bodyPr/>
        <a:lstStyle/>
        <a:p>
          <a:endParaRPr lang="zh-CN" altLang="en-US" b="1"/>
        </a:p>
      </dgm:t>
    </dgm:pt>
    <dgm:pt modelId="{5B4930C7-E53D-4E16-9BC2-BA9167CDDE56}">
      <dgm:prSet/>
      <dgm:spPr/>
      <dgm:t>
        <a:bodyPr/>
        <a:lstStyle/>
        <a:p>
          <a:pPr rtl="0"/>
          <a:r>
            <a:rPr lang="en-US" altLang="zh-CN" b="1" dirty="0"/>
            <a:t>3.DS</a:t>
          </a:r>
          <a:r>
            <a:rPr lang="zh-CN" b="1" dirty="0"/>
            <a:t>的</a:t>
          </a:r>
          <a:endParaRPr lang="en-US" altLang="zh-CN" b="1" dirty="0"/>
        </a:p>
        <a:p>
          <a:pPr rtl="0"/>
          <a:r>
            <a:rPr lang="zh-CN" b="1" dirty="0"/>
            <a:t>发展简史</a:t>
          </a:r>
        </a:p>
      </dgm:t>
    </dgm:pt>
    <dgm:pt modelId="{CAABC75F-F09D-42F9-B55A-E96C23071ABD}" type="parTrans" cxnId="{DA703F09-DE65-4F33-8F67-F86A66D0C578}">
      <dgm:prSet/>
      <dgm:spPr/>
      <dgm:t>
        <a:bodyPr/>
        <a:lstStyle/>
        <a:p>
          <a:endParaRPr lang="zh-CN" altLang="en-US" b="1"/>
        </a:p>
      </dgm:t>
    </dgm:pt>
    <dgm:pt modelId="{F31FF167-E36F-49A2-944F-8B740BB2D897}" type="sibTrans" cxnId="{DA703F09-DE65-4F33-8F67-F86A66D0C578}">
      <dgm:prSet/>
      <dgm:spPr/>
      <dgm:t>
        <a:bodyPr/>
        <a:lstStyle/>
        <a:p>
          <a:endParaRPr lang="zh-CN" altLang="en-US" b="1"/>
        </a:p>
      </dgm:t>
    </dgm:pt>
    <dgm:pt modelId="{D3BA0301-A995-495C-BCF0-D05594BE3769}">
      <dgm:prSet/>
      <dgm:spPr/>
      <dgm:t>
        <a:bodyPr/>
        <a:lstStyle/>
        <a:p>
          <a:pPr rtl="0"/>
          <a:r>
            <a:rPr lang="en-US" altLang="zh-CN" b="1" dirty="0"/>
            <a:t>4.DS</a:t>
          </a:r>
          <a:r>
            <a:rPr lang="zh-CN" b="1" dirty="0"/>
            <a:t>的</a:t>
          </a:r>
          <a:endParaRPr lang="en-US" altLang="zh-CN" b="1" dirty="0"/>
        </a:p>
        <a:p>
          <a:pPr rtl="0"/>
          <a:r>
            <a:rPr lang="zh-CN" b="1" dirty="0"/>
            <a:t>理论体系</a:t>
          </a:r>
        </a:p>
      </dgm:t>
    </dgm:pt>
    <dgm:pt modelId="{A5D2A31F-BFC7-43A3-8445-A51EA241B007}" type="parTrans" cxnId="{AEDB2CDB-A4F0-46DB-9EA6-6D0B3C8E4FFB}">
      <dgm:prSet/>
      <dgm:spPr/>
      <dgm:t>
        <a:bodyPr/>
        <a:lstStyle/>
        <a:p>
          <a:endParaRPr lang="zh-CN" altLang="en-US" b="1"/>
        </a:p>
      </dgm:t>
    </dgm:pt>
    <dgm:pt modelId="{EB29E7D4-9B90-4D60-B344-6E331713A8FC}" type="sibTrans" cxnId="{AEDB2CDB-A4F0-46DB-9EA6-6D0B3C8E4FFB}">
      <dgm:prSet/>
      <dgm:spPr/>
      <dgm:t>
        <a:bodyPr/>
        <a:lstStyle/>
        <a:p>
          <a:endParaRPr lang="zh-CN" altLang="en-US" b="1"/>
        </a:p>
      </dgm:t>
    </dgm:pt>
    <dgm:pt modelId="{54631E90-7370-46EE-81A6-A75FDA4F8CF8}">
      <dgm:prSet/>
      <dgm:spPr/>
      <dgm:t>
        <a:bodyPr/>
        <a:lstStyle/>
        <a:p>
          <a:pPr rtl="0"/>
          <a:r>
            <a:rPr lang="en-US" altLang="zh-CN" b="1" dirty="0"/>
            <a:t>5.DS</a:t>
          </a:r>
          <a:r>
            <a:rPr lang="zh-CN" b="1" dirty="0"/>
            <a:t>的</a:t>
          </a:r>
          <a:endParaRPr lang="en-US" altLang="zh-CN" b="1" dirty="0"/>
        </a:p>
        <a:p>
          <a:pPr rtl="0"/>
          <a:r>
            <a:rPr lang="zh-CN" altLang="en-US" b="1" dirty="0"/>
            <a:t>术语与</a:t>
          </a:r>
          <a:r>
            <a:rPr lang="zh-CN" b="1" dirty="0"/>
            <a:t>本体</a:t>
          </a:r>
        </a:p>
      </dgm:t>
    </dgm:pt>
    <dgm:pt modelId="{4D43FAE4-3711-4D53-8DD4-208A5282F86D}" type="parTrans" cxnId="{948A4D35-E904-4B24-8E01-0327749C4E3A}">
      <dgm:prSet/>
      <dgm:spPr/>
      <dgm:t>
        <a:bodyPr/>
        <a:lstStyle/>
        <a:p>
          <a:endParaRPr lang="zh-CN" altLang="en-US" b="1"/>
        </a:p>
      </dgm:t>
    </dgm:pt>
    <dgm:pt modelId="{DA520B2E-66BB-4CAE-96A2-80BE8EF1F66B}" type="sibTrans" cxnId="{948A4D35-E904-4B24-8E01-0327749C4E3A}">
      <dgm:prSet/>
      <dgm:spPr/>
      <dgm:t>
        <a:bodyPr/>
        <a:lstStyle/>
        <a:p>
          <a:endParaRPr lang="zh-CN" altLang="en-US" b="1"/>
        </a:p>
      </dgm:t>
    </dgm:pt>
    <dgm:pt modelId="{B6CF599C-515F-4924-B92A-759E42C74CF2}">
      <dgm:prSet/>
      <dgm:spPr/>
      <dgm:t>
        <a:bodyPr/>
        <a:lstStyle/>
        <a:p>
          <a:pPr rtl="0"/>
          <a:r>
            <a:rPr lang="en-US" altLang="zh-CN" b="1" dirty="0"/>
            <a:t>6.DS</a:t>
          </a:r>
          <a:r>
            <a:rPr lang="zh-CN" b="1" dirty="0"/>
            <a:t>的</a:t>
          </a:r>
          <a:endParaRPr lang="en-US" altLang="zh-CN" b="1" dirty="0"/>
        </a:p>
        <a:p>
          <a:pPr rtl="0"/>
          <a:r>
            <a:rPr lang="zh-CN" b="1" dirty="0"/>
            <a:t>基本原则</a:t>
          </a:r>
        </a:p>
      </dgm:t>
    </dgm:pt>
    <dgm:pt modelId="{A19251CE-5B27-49A1-BDC1-B74EA4AC595A}" type="parTrans" cxnId="{E486D1F1-DB53-49E1-93E3-ACCBE1FF1534}">
      <dgm:prSet/>
      <dgm:spPr/>
      <dgm:t>
        <a:bodyPr/>
        <a:lstStyle/>
        <a:p>
          <a:endParaRPr lang="zh-CN" altLang="en-US" b="1"/>
        </a:p>
      </dgm:t>
    </dgm:pt>
    <dgm:pt modelId="{513125C1-DE43-4055-B75C-39ADE618ADD7}" type="sibTrans" cxnId="{E486D1F1-DB53-49E1-93E3-ACCBE1FF1534}">
      <dgm:prSet/>
      <dgm:spPr/>
      <dgm:t>
        <a:bodyPr/>
        <a:lstStyle/>
        <a:p>
          <a:endParaRPr lang="zh-CN" altLang="en-US" b="1"/>
        </a:p>
      </dgm:t>
    </dgm:pt>
    <dgm:pt modelId="{880EF98E-3800-43CF-B53A-A8E84B405087}">
      <dgm:prSet/>
      <dgm:spPr/>
      <dgm:t>
        <a:bodyPr/>
        <a:lstStyle/>
        <a:p>
          <a:pPr rtl="0"/>
          <a:r>
            <a:rPr lang="en-US" altLang="zh-CN" b="1" dirty="0"/>
            <a:t>7.</a:t>
          </a:r>
          <a:r>
            <a:rPr lang="zh-CN" b="1" dirty="0"/>
            <a:t>数据科学</a:t>
          </a:r>
          <a:endParaRPr lang="en-US" altLang="zh-CN" b="1" dirty="0"/>
        </a:p>
        <a:p>
          <a:pPr rtl="0"/>
          <a:r>
            <a:rPr lang="zh-CN" b="1" dirty="0"/>
            <a:t>项目</a:t>
          </a:r>
        </a:p>
      </dgm:t>
    </dgm:pt>
    <dgm:pt modelId="{8C701628-A5A6-4513-879C-01D055CB4CB0}" type="parTrans" cxnId="{B5AE6987-DF7D-4CA2-B6FE-87D9778E7E04}">
      <dgm:prSet/>
      <dgm:spPr/>
      <dgm:t>
        <a:bodyPr/>
        <a:lstStyle/>
        <a:p>
          <a:endParaRPr lang="zh-CN" altLang="en-US" b="1"/>
        </a:p>
      </dgm:t>
    </dgm:pt>
    <dgm:pt modelId="{72CB895B-8CEE-4E45-B8B8-7BB40B1ED4C9}" type="sibTrans" cxnId="{B5AE6987-DF7D-4CA2-B6FE-87D9778E7E04}">
      <dgm:prSet/>
      <dgm:spPr/>
      <dgm:t>
        <a:bodyPr/>
        <a:lstStyle/>
        <a:p>
          <a:endParaRPr lang="zh-CN" altLang="en-US" b="1"/>
        </a:p>
      </dgm:t>
    </dgm:pt>
    <dgm:pt modelId="{2B6CC239-1E71-49C6-B13E-C33A78B514B7}">
      <dgm:prSet/>
      <dgm:spPr/>
      <dgm:t>
        <a:bodyPr/>
        <a:lstStyle/>
        <a:p>
          <a:pPr rtl="0"/>
          <a:r>
            <a:rPr lang="en-US" altLang="zh-CN" b="1" dirty="0"/>
            <a:t>8.</a:t>
          </a:r>
          <a:r>
            <a:rPr lang="zh-CN" b="1" dirty="0"/>
            <a:t>数据科学家</a:t>
          </a:r>
        </a:p>
      </dgm:t>
    </dgm:pt>
    <dgm:pt modelId="{D0042FAD-E32E-4D6A-82D0-850081AF1421}" type="parTrans" cxnId="{0E6A866A-9586-473C-BF42-459E1A05C920}">
      <dgm:prSet/>
      <dgm:spPr/>
      <dgm:t>
        <a:bodyPr/>
        <a:lstStyle/>
        <a:p>
          <a:endParaRPr lang="zh-CN" altLang="en-US" b="1"/>
        </a:p>
      </dgm:t>
    </dgm:pt>
    <dgm:pt modelId="{B81B48DA-0EA2-4007-B934-29869B50C19C}" type="sibTrans" cxnId="{0E6A866A-9586-473C-BF42-459E1A05C920}">
      <dgm:prSet/>
      <dgm:spPr/>
      <dgm:t>
        <a:bodyPr/>
        <a:lstStyle/>
        <a:p>
          <a:endParaRPr lang="zh-CN" altLang="en-US" b="1"/>
        </a:p>
      </dgm:t>
    </dgm:pt>
    <dgm:pt modelId="{7FD7A90A-8041-4FCE-A605-E6D1EDA641E3}">
      <dgm:prSet/>
      <dgm:spPr/>
      <dgm:t>
        <a:bodyPr/>
        <a:lstStyle/>
        <a:p>
          <a:pPr rtl="0"/>
          <a:r>
            <a:rPr lang="en-US" altLang="zh-CN" b="1" dirty="0"/>
            <a:t>9.</a:t>
          </a:r>
          <a:r>
            <a:rPr lang="zh-CN" altLang="en-US" b="1" dirty="0"/>
            <a:t>如何跟踪</a:t>
          </a:r>
          <a:endParaRPr lang="en-US" altLang="zh-CN" b="1" dirty="0"/>
        </a:p>
        <a:p>
          <a:pPr rtl="0"/>
          <a:r>
            <a:rPr lang="en-US" altLang="zh-CN" b="1" dirty="0"/>
            <a:t>DS</a:t>
          </a:r>
          <a:r>
            <a:rPr lang="zh-CN" altLang="en-US" b="1" dirty="0"/>
            <a:t>动态</a:t>
          </a:r>
          <a:endParaRPr lang="zh-CN" b="1" dirty="0"/>
        </a:p>
      </dgm:t>
    </dgm:pt>
    <dgm:pt modelId="{A13C210A-C964-4A14-8C47-72A40CD5A8FB}" type="parTrans" cxnId="{2D8EFF50-FD13-4F3C-B191-FB1395757EBC}">
      <dgm:prSet/>
      <dgm:spPr/>
      <dgm:t>
        <a:bodyPr/>
        <a:lstStyle/>
        <a:p>
          <a:endParaRPr lang="zh-CN" altLang="en-US" b="1"/>
        </a:p>
      </dgm:t>
    </dgm:pt>
    <dgm:pt modelId="{64E40E08-BBCA-4770-BAC2-666912853869}" type="sibTrans" cxnId="{2D8EFF50-FD13-4F3C-B191-FB1395757EBC}">
      <dgm:prSet/>
      <dgm:spPr/>
      <dgm:t>
        <a:bodyPr/>
        <a:lstStyle/>
        <a:p>
          <a:endParaRPr lang="zh-CN" altLang="en-US" b="1"/>
        </a:p>
      </dgm:t>
    </dgm:pt>
    <dgm:pt modelId="{000E66A8-6496-46BC-A1D7-0CC1C5A87049}">
      <dgm:prSet/>
      <dgm:spPr/>
      <dgm:t>
        <a:bodyPr/>
        <a:lstStyle/>
        <a:p>
          <a:pPr rtl="0"/>
          <a:r>
            <a:rPr lang="en-US" altLang="zh-CN" b="1" dirty="0"/>
            <a:t>10.</a:t>
          </a:r>
          <a:r>
            <a:rPr lang="zh-CN" altLang="en-US" b="1" dirty="0"/>
            <a:t>如何继续学习</a:t>
          </a:r>
          <a:endParaRPr lang="zh-CN" b="1" dirty="0"/>
        </a:p>
      </dgm:t>
    </dgm:pt>
    <dgm:pt modelId="{2587E66A-E2CB-482B-B645-D1954B3F923C}" type="parTrans" cxnId="{F9AA9EEE-5B8D-4981-8036-C2A0DFBDF51C}">
      <dgm:prSet/>
      <dgm:spPr/>
      <dgm:t>
        <a:bodyPr/>
        <a:lstStyle/>
        <a:p>
          <a:endParaRPr lang="zh-CN" altLang="en-US"/>
        </a:p>
      </dgm:t>
    </dgm:pt>
    <dgm:pt modelId="{EC0CBB0D-26A5-40BF-AF8A-1F33F8982EB0}" type="sibTrans" cxnId="{F9AA9EEE-5B8D-4981-8036-C2A0DFBDF51C}">
      <dgm:prSet/>
      <dgm:spPr/>
      <dgm:t>
        <a:bodyPr/>
        <a:lstStyle/>
        <a:p>
          <a:endParaRPr lang="zh-CN" altLang="en-US"/>
        </a:p>
      </dgm:t>
    </dgm:pt>
    <dgm:pt modelId="{0A19E042-0E00-4580-A4D1-7EA906AB8893}">
      <dgm:prSet/>
      <dgm:spPr/>
      <dgm:t>
        <a:bodyPr/>
        <a:lstStyle/>
        <a:p>
          <a:pPr rtl="0"/>
          <a:r>
            <a:rPr lang="en-US" altLang="zh-CN" b="1" dirty="0"/>
            <a:t>11.</a:t>
          </a:r>
          <a:r>
            <a:rPr lang="zh-CN" altLang="en-US" b="1" dirty="0"/>
            <a:t>习题</a:t>
          </a:r>
          <a:endParaRPr lang="zh-CN" b="1" dirty="0"/>
        </a:p>
      </dgm:t>
    </dgm:pt>
    <dgm:pt modelId="{2EBA3B49-8131-453E-9B95-68023CD250A7}" type="parTrans" cxnId="{8DFF3EA3-3966-45E8-A7F9-B18760BDB1CA}">
      <dgm:prSet/>
      <dgm:spPr/>
      <dgm:t>
        <a:bodyPr/>
        <a:lstStyle/>
        <a:p>
          <a:endParaRPr lang="zh-CN" altLang="en-US"/>
        </a:p>
      </dgm:t>
    </dgm:pt>
    <dgm:pt modelId="{131A7324-9D9A-4AB2-BE4E-474DC9478D37}" type="sibTrans" cxnId="{8DFF3EA3-3966-45E8-A7F9-B18760BDB1CA}">
      <dgm:prSet/>
      <dgm:spPr/>
      <dgm:t>
        <a:bodyPr/>
        <a:lstStyle/>
        <a:p>
          <a:endParaRPr lang="zh-CN" altLang="en-US"/>
        </a:p>
      </dgm:t>
    </dgm:pt>
    <dgm:pt modelId="{4A905BBD-FF7C-402C-9DFC-FC0922BB78C6}" type="pres">
      <dgm:prSet presAssocID="{E42EB6AC-820A-484F-B3D2-632DFB009BAF}" presName="Name0" presStyleCnt="0">
        <dgm:presLayoutVars>
          <dgm:dir/>
          <dgm:resizeHandles val="exact"/>
        </dgm:presLayoutVars>
      </dgm:prSet>
      <dgm:spPr/>
    </dgm:pt>
    <dgm:pt modelId="{33CE78E8-7282-490E-971D-87D209A01F73}" type="pres">
      <dgm:prSet presAssocID="{26A5721E-1264-407F-BE76-0728077AC195}" presName="node" presStyleLbl="node1" presStyleIdx="0" presStyleCnt="11">
        <dgm:presLayoutVars>
          <dgm:bulletEnabled val="1"/>
        </dgm:presLayoutVars>
      </dgm:prSet>
      <dgm:spPr/>
    </dgm:pt>
    <dgm:pt modelId="{7948D7CF-3736-4CD5-BD3B-325111AEB3A0}" type="pres">
      <dgm:prSet presAssocID="{AF35CA32-27DA-463D-AAE4-FBFEBF5D25D3}" presName="sibTrans" presStyleLbl="sibTrans1D1" presStyleIdx="0" presStyleCnt="10"/>
      <dgm:spPr/>
    </dgm:pt>
    <dgm:pt modelId="{26BA066E-147A-469E-9741-3C6062E3955B}" type="pres">
      <dgm:prSet presAssocID="{AF35CA32-27DA-463D-AAE4-FBFEBF5D25D3}" presName="connectorText" presStyleLbl="sibTrans1D1" presStyleIdx="0" presStyleCnt="10"/>
      <dgm:spPr/>
    </dgm:pt>
    <dgm:pt modelId="{A708AB59-C1D2-4B5F-8D29-FC464B0EA55A}" type="pres">
      <dgm:prSet presAssocID="{48DB59D2-EE31-4F49-A516-25B51C9C563B}" presName="node" presStyleLbl="node1" presStyleIdx="1" presStyleCnt="11">
        <dgm:presLayoutVars>
          <dgm:bulletEnabled val="1"/>
        </dgm:presLayoutVars>
      </dgm:prSet>
      <dgm:spPr/>
    </dgm:pt>
    <dgm:pt modelId="{3C1A995E-7CAB-4A88-9EE7-51D2E2BF0596}" type="pres">
      <dgm:prSet presAssocID="{9F5C9418-782F-4E7F-9EBA-3446E886FABE}" presName="sibTrans" presStyleLbl="sibTrans1D1" presStyleIdx="1" presStyleCnt="10"/>
      <dgm:spPr/>
    </dgm:pt>
    <dgm:pt modelId="{709D044C-27BC-4986-94D9-89F76DAEF2F6}" type="pres">
      <dgm:prSet presAssocID="{9F5C9418-782F-4E7F-9EBA-3446E886FABE}" presName="connectorText" presStyleLbl="sibTrans1D1" presStyleIdx="1" presStyleCnt="10"/>
      <dgm:spPr/>
    </dgm:pt>
    <dgm:pt modelId="{FD650402-B453-4203-B5DD-DE9573803B0F}" type="pres">
      <dgm:prSet presAssocID="{5B4930C7-E53D-4E16-9BC2-BA9167CDDE56}" presName="node" presStyleLbl="node1" presStyleIdx="2" presStyleCnt="11">
        <dgm:presLayoutVars>
          <dgm:bulletEnabled val="1"/>
        </dgm:presLayoutVars>
      </dgm:prSet>
      <dgm:spPr/>
    </dgm:pt>
    <dgm:pt modelId="{148E02A3-F389-432B-BAEE-0B2CDE847B63}" type="pres">
      <dgm:prSet presAssocID="{F31FF167-E36F-49A2-944F-8B740BB2D897}" presName="sibTrans" presStyleLbl="sibTrans1D1" presStyleIdx="2" presStyleCnt="10"/>
      <dgm:spPr/>
    </dgm:pt>
    <dgm:pt modelId="{8BFD49C7-8281-4F7F-9DF7-E351E48FD633}" type="pres">
      <dgm:prSet presAssocID="{F31FF167-E36F-49A2-944F-8B740BB2D897}" presName="connectorText" presStyleLbl="sibTrans1D1" presStyleIdx="2" presStyleCnt="10"/>
      <dgm:spPr/>
    </dgm:pt>
    <dgm:pt modelId="{5B29921D-B3A8-481B-BBFF-760AE513E20F}" type="pres">
      <dgm:prSet presAssocID="{D3BA0301-A995-495C-BCF0-D05594BE3769}" presName="node" presStyleLbl="node1" presStyleIdx="3" presStyleCnt="11">
        <dgm:presLayoutVars>
          <dgm:bulletEnabled val="1"/>
        </dgm:presLayoutVars>
      </dgm:prSet>
      <dgm:spPr/>
    </dgm:pt>
    <dgm:pt modelId="{5F44CFCB-FEF6-4DA4-A09D-8950CB9CEB8B}" type="pres">
      <dgm:prSet presAssocID="{EB29E7D4-9B90-4D60-B344-6E331713A8FC}" presName="sibTrans" presStyleLbl="sibTrans1D1" presStyleIdx="3" presStyleCnt="10"/>
      <dgm:spPr/>
    </dgm:pt>
    <dgm:pt modelId="{66CED5BC-9119-4EF1-9575-AE96713EDA34}" type="pres">
      <dgm:prSet presAssocID="{EB29E7D4-9B90-4D60-B344-6E331713A8FC}" presName="connectorText" presStyleLbl="sibTrans1D1" presStyleIdx="3" presStyleCnt="10"/>
      <dgm:spPr/>
    </dgm:pt>
    <dgm:pt modelId="{5A3AC604-3D0B-4FFB-8B19-F680357AAFCC}" type="pres">
      <dgm:prSet presAssocID="{54631E90-7370-46EE-81A6-A75FDA4F8CF8}" presName="node" presStyleLbl="node1" presStyleIdx="4" presStyleCnt="11">
        <dgm:presLayoutVars>
          <dgm:bulletEnabled val="1"/>
        </dgm:presLayoutVars>
      </dgm:prSet>
      <dgm:spPr/>
    </dgm:pt>
    <dgm:pt modelId="{B18834B5-F4E3-4865-8241-FB75B421138C}" type="pres">
      <dgm:prSet presAssocID="{DA520B2E-66BB-4CAE-96A2-80BE8EF1F66B}" presName="sibTrans" presStyleLbl="sibTrans1D1" presStyleIdx="4" presStyleCnt="10"/>
      <dgm:spPr/>
    </dgm:pt>
    <dgm:pt modelId="{016FD8B6-4B57-493B-AC68-043D6330107B}" type="pres">
      <dgm:prSet presAssocID="{DA520B2E-66BB-4CAE-96A2-80BE8EF1F66B}" presName="connectorText" presStyleLbl="sibTrans1D1" presStyleIdx="4" presStyleCnt="10"/>
      <dgm:spPr/>
    </dgm:pt>
    <dgm:pt modelId="{EB68948F-6CA0-4D3F-823D-61448E429ED0}" type="pres">
      <dgm:prSet presAssocID="{B6CF599C-515F-4924-B92A-759E42C74CF2}" presName="node" presStyleLbl="node1" presStyleIdx="5" presStyleCnt="11">
        <dgm:presLayoutVars>
          <dgm:bulletEnabled val="1"/>
        </dgm:presLayoutVars>
      </dgm:prSet>
      <dgm:spPr/>
    </dgm:pt>
    <dgm:pt modelId="{44EC41A7-718D-4D89-8BAB-F46FD3B0E1EE}" type="pres">
      <dgm:prSet presAssocID="{513125C1-DE43-4055-B75C-39ADE618ADD7}" presName="sibTrans" presStyleLbl="sibTrans1D1" presStyleIdx="5" presStyleCnt="10"/>
      <dgm:spPr/>
    </dgm:pt>
    <dgm:pt modelId="{2B7C5A45-6597-4CFB-A19F-F77F8C7D738C}" type="pres">
      <dgm:prSet presAssocID="{513125C1-DE43-4055-B75C-39ADE618ADD7}" presName="connectorText" presStyleLbl="sibTrans1D1" presStyleIdx="5" presStyleCnt="10"/>
      <dgm:spPr/>
    </dgm:pt>
    <dgm:pt modelId="{5CF66395-CF92-4762-916F-6AF28A17C67A}" type="pres">
      <dgm:prSet presAssocID="{880EF98E-3800-43CF-B53A-A8E84B405087}" presName="node" presStyleLbl="node1" presStyleIdx="6" presStyleCnt="11">
        <dgm:presLayoutVars>
          <dgm:bulletEnabled val="1"/>
        </dgm:presLayoutVars>
      </dgm:prSet>
      <dgm:spPr/>
    </dgm:pt>
    <dgm:pt modelId="{55C6A951-8BA6-4337-823E-CCC71346DE6C}" type="pres">
      <dgm:prSet presAssocID="{72CB895B-8CEE-4E45-B8B8-7BB40B1ED4C9}" presName="sibTrans" presStyleLbl="sibTrans1D1" presStyleIdx="6" presStyleCnt="10"/>
      <dgm:spPr/>
    </dgm:pt>
    <dgm:pt modelId="{B9EFB334-6718-42FF-9683-B2764F3BC1F9}" type="pres">
      <dgm:prSet presAssocID="{72CB895B-8CEE-4E45-B8B8-7BB40B1ED4C9}" presName="connectorText" presStyleLbl="sibTrans1D1" presStyleIdx="6" presStyleCnt="10"/>
      <dgm:spPr/>
    </dgm:pt>
    <dgm:pt modelId="{5384A668-4630-4090-8C7C-0C2EC192E534}" type="pres">
      <dgm:prSet presAssocID="{2B6CC239-1E71-49C6-B13E-C33A78B514B7}" presName="node" presStyleLbl="node1" presStyleIdx="7" presStyleCnt="11">
        <dgm:presLayoutVars>
          <dgm:bulletEnabled val="1"/>
        </dgm:presLayoutVars>
      </dgm:prSet>
      <dgm:spPr/>
    </dgm:pt>
    <dgm:pt modelId="{68E67A41-80CA-45AA-8176-3FCC2713A876}" type="pres">
      <dgm:prSet presAssocID="{B81B48DA-0EA2-4007-B934-29869B50C19C}" presName="sibTrans" presStyleLbl="sibTrans1D1" presStyleIdx="7" presStyleCnt="10"/>
      <dgm:spPr/>
    </dgm:pt>
    <dgm:pt modelId="{1BCB9F5C-A45B-4CA8-B9F5-EA4DA309FD43}" type="pres">
      <dgm:prSet presAssocID="{B81B48DA-0EA2-4007-B934-29869B50C19C}" presName="connectorText" presStyleLbl="sibTrans1D1" presStyleIdx="7" presStyleCnt="10"/>
      <dgm:spPr/>
    </dgm:pt>
    <dgm:pt modelId="{CF4F9165-48B3-4E3E-BA73-22B57B1EA700}" type="pres">
      <dgm:prSet presAssocID="{7FD7A90A-8041-4FCE-A605-E6D1EDA641E3}" presName="node" presStyleLbl="node1" presStyleIdx="8" presStyleCnt="11">
        <dgm:presLayoutVars>
          <dgm:bulletEnabled val="1"/>
        </dgm:presLayoutVars>
      </dgm:prSet>
      <dgm:spPr/>
    </dgm:pt>
    <dgm:pt modelId="{CADB07F3-6747-4C79-AB67-01FEC9C0F77E}" type="pres">
      <dgm:prSet presAssocID="{64E40E08-BBCA-4770-BAC2-666912853869}" presName="sibTrans" presStyleLbl="sibTrans1D1" presStyleIdx="8" presStyleCnt="10"/>
      <dgm:spPr/>
    </dgm:pt>
    <dgm:pt modelId="{7CC885EF-7D5F-40BD-89DD-31F61DC8A1EC}" type="pres">
      <dgm:prSet presAssocID="{64E40E08-BBCA-4770-BAC2-666912853869}" presName="connectorText" presStyleLbl="sibTrans1D1" presStyleIdx="8" presStyleCnt="10"/>
      <dgm:spPr/>
    </dgm:pt>
    <dgm:pt modelId="{83689769-FBF6-408C-AE00-E5143A515DD9}" type="pres">
      <dgm:prSet presAssocID="{000E66A8-6496-46BC-A1D7-0CC1C5A87049}" presName="node" presStyleLbl="node1" presStyleIdx="9" presStyleCnt="11">
        <dgm:presLayoutVars>
          <dgm:bulletEnabled val="1"/>
        </dgm:presLayoutVars>
      </dgm:prSet>
      <dgm:spPr/>
    </dgm:pt>
    <dgm:pt modelId="{D87779E6-2E64-447C-8CC0-0D90358EC0F6}" type="pres">
      <dgm:prSet presAssocID="{EC0CBB0D-26A5-40BF-AF8A-1F33F8982EB0}" presName="sibTrans" presStyleLbl="sibTrans1D1" presStyleIdx="9" presStyleCnt="10"/>
      <dgm:spPr/>
    </dgm:pt>
    <dgm:pt modelId="{1CAEFA3C-CE89-4F18-A0AE-71414B2CFD46}" type="pres">
      <dgm:prSet presAssocID="{EC0CBB0D-26A5-40BF-AF8A-1F33F8982EB0}" presName="connectorText" presStyleLbl="sibTrans1D1" presStyleIdx="9" presStyleCnt="10"/>
      <dgm:spPr/>
    </dgm:pt>
    <dgm:pt modelId="{9E7152C2-14EE-49F1-B374-A68D423635BD}" type="pres">
      <dgm:prSet presAssocID="{0A19E042-0E00-4580-A4D1-7EA906AB8893}" presName="node" presStyleLbl="node1" presStyleIdx="10" presStyleCnt="11">
        <dgm:presLayoutVars>
          <dgm:bulletEnabled val="1"/>
        </dgm:presLayoutVars>
      </dgm:prSet>
      <dgm:spPr/>
    </dgm:pt>
  </dgm:ptLst>
  <dgm:cxnLst>
    <dgm:cxn modelId="{15A9B001-F5B5-47C3-A319-534C6F097176}" type="presOf" srcId="{54631E90-7370-46EE-81A6-A75FDA4F8CF8}" destId="{5A3AC604-3D0B-4FFB-8B19-F680357AAFCC}" srcOrd="0" destOrd="0" presId="urn:microsoft.com/office/officeart/2005/8/layout/bProcess3"/>
    <dgm:cxn modelId="{70C59702-EB97-4210-B6A2-9ED0CEDBD7BE}" type="presOf" srcId="{64E40E08-BBCA-4770-BAC2-666912853869}" destId="{CADB07F3-6747-4C79-AB67-01FEC9C0F77E}" srcOrd="0" destOrd="0" presId="urn:microsoft.com/office/officeart/2005/8/layout/bProcess3"/>
    <dgm:cxn modelId="{DA703F09-DE65-4F33-8F67-F86A66D0C578}" srcId="{E42EB6AC-820A-484F-B3D2-632DFB009BAF}" destId="{5B4930C7-E53D-4E16-9BC2-BA9167CDDE56}" srcOrd="2" destOrd="0" parTransId="{CAABC75F-F09D-42F9-B55A-E96C23071ABD}" sibTransId="{F31FF167-E36F-49A2-944F-8B740BB2D897}"/>
    <dgm:cxn modelId="{153F280D-FE60-41B4-AAB2-3E03704A58D6}" type="presOf" srcId="{72CB895B-8CEE-4E45-B8B8-7BB40B1ED4C9}" destId="{55C6A951-8BA6-4337-823E-CCC71346DE6C}" srcOrd="0" destOrd="0" presId="urn:microsoft.com/office/officeart/2005/8/layout/bProcess3"/>
    <dgm:cxn modelId="{7CB8800D-4488-4F16-86DD-226216246DF0}" type="presOf" srcId="{9F5C9418-782F-4E7F-9EBA-3446E886FABE}" destId="{709D044C-27BC-4986-94D9-89F76DAEF2F6}" srcOrd="1" destOrd="0" presId="urn:microsoft.com/office/officeart/2005/8/layout/bProcess3"/>
    <dgm:cxn modelId="{769BFD0F-45E1-4977-BA07-2CF124224A52}" type="presOf" srcId="{0A19E042-0E00-4580-A4D1-7EA906AB8893}" destId="{9E7152C2-14EE-49F1-B374-A68D423635BD}" srcOrd="0" destOrd="0" presId="urn:microsoft.com/office/officeart/2005/8/layout/bProcess3"/>
    <dgm:cxn modelId="{7E566D13-D097-4875-9569-9C5F93FF6C30}" type="presOf" srcId="{DA520B2E-66BB-4CAE-96A2-80BE8EF1F66B}" destId="{B18834B5-F4E3-4865-8241-FB75B421138C}" srcOrd="0" destOrd="0" presId="urn:microsoft.com/office/officeart/2005/8/layout/bProcess3"/>
    <dgm:cxn modelId="{6F54081A-2D9C-48FB-AEDF-E3345561BAD4}" type="presOf" srcId="{2B6CC239-1E71-49C6-B13E-C33A78B514B7}" destId="{5384A668-4630-4090-8C7C-0C2EC192E534}" srcOrd="0" destOrd="0" presId="urn:microsoft.com/office/officeart/2005/8/layout/bProcess3"/>
    <dgm:cxn modelId="{948A4D35-E904-4B24-8E01-0327749C4E3A}" srcId="{E42EB6AC-820A-484F-B3D2-632DFB009BAF}" destId="{54631E90-7370-46EE-81A6-A75FDA4F8CF8}" srcOrd="4" destOrd="0" parTransId="{4D43FAE4-3711-4D53-8DD4-208A5282F86D}" sibTransId="{DA520B2E-66BB-4CAE-96A2-80BE8EF1F66B}"/>
    <dgm:cxn modelId="{B5BD9938-CB6F-479E-A8B4-EBE9A2485003}" type="presOf" srcId="{F31FF167-E36F-49A2-944F-8B740BB2D897}" destId="{148E02A3-F389-432B-BAEE-0B2CDE847B63}" srcOrd="0" destOrd="0" presId="urn:microsoft.com/office/officeart/2005/8/layout/bProcess3"/>
    <dgm:cxn modelId="{0E6A866A-9586-473C-BF42-459E1A05C920}" srcId="{E42EB6AC-820A-484F-B3D2-632DFB009BAF}" destId="{2B6CC239-1E71-49C6-B13E-C33A78B514B7}" srcOrd="7" destOrd="0" parTransId="{D0042FAD-E32E-4D6A-82D0-850081AF1421}" sibTransId="{B81B48DA-0EA2-4007-B934-29869B50C19C}"/>
    <dgm:cxn modelId="{A657BD6B-1955-4FBD-9C4B-466610B350E8}" type="presOf" srcId="{EC0CBB0D-26A5-40BF-AF8A-1F33F8982EB0}" destId="{D87779E6-2E64-447C-8CC0-0D90358EC0F6}" srcOrd="0" destOrd="0" presId="urn:microsoft.com/office/officeart/2005/8/layout/bProcess3"/>
    <dgm:cxn modelId="{7B34414E-6C41-4DF3-9FD1-91E2098358A9}" type="presOf" srcId="{AF35CA32-27DA-463D-AAE4-FBFEBF5D25D3}" destId="{7948D7CF-3736-4CD5-BD3B-325111AEB3A0}" srcOrd="0" destOrd="0" presId="urn:microsoft.com/office/officeart/2005/8/layout/bProcess3"/>
    <dgm:cxn modelId="{A06EAE4E-3831-4420-ABEC-54AB16A1DD09}" type="presOf" srcId="{000E66A8-6496-46BC-A1D7-0CC1C5A87049}" destId="{83689769-FBF6-408C-AE00-E5143A515DD9}" srcOrd="0" destOrd="0" presId="urn:microsoft.com/office/officeart/2005/8/layout/bProcess3"/>
    <dgm:cxn modelId="{3AD9A94F-6211-4F71-9BBB-CF2A8FB164E7}" type="presOf" srcId="{B6CF599C-515F-4924-B92A-759E42C74CF2}" destId="{EB68948F-6CA0-4D3F-823D-61448E429ED0}" srcOrd="0" destOrd="0" presId="urn:microsoft.com/office/officeart/2005/8/layout/bProcess3"/>
    <dgm:cxn modelId="{6081DC4F-C63C-414D-AD13-AA9D8F2CE5CE}" type="presOf" srcId="{D3BA0301-A995-495C-BCF0-D05594BE3769}" destId="{5B29921D-B3A8-481B-BBFF-760AE513E20F}" srcOrd="0" destOrd="0" presId="urn:microsoft.com/office/officeart/2005/8/layout/bProcess3"/>
    <dgm:cxn modelId="{2D8EFF50-FD13-4F3C-B191-FB1395757EBC}" srcId="{E42EB6AC-820A-484F-B3D2-632DFB009BAF}" destId="{7FD7A90A-8041-4FCE-A605-E6D1EDA641E3}" srcOrd="8" destOrd="0" parTransId="{A13C210A-C964-4A14-8C47-72A40CD5A8FB}" sibTransId="{64E40E08-BBCA-4770-BAC2-666912853869}"/>
    <dgm:cxn modelId="{EF7C7651-8EFB-47F0-A6A4-C3668B48F33B}" type="presOf" srcId="{880EF98E-3800-43CF-B53A-A8E84B405087}" destId="{5CF66395-CF92-4762-916F-6AF28A17C67A}" srcOrd="0" destOrd="0" presId="urn:microsoft.com/office/officeart/2005/8/layout/bProcess3"/>
    <dgm:cxn modelId="{5B387272-4871-4977-9422-6661E8AA3846}" type="presOf" srcId="{B81B48DA-0EA2-4007-B934-29869B50C19C}" destId="{68E67A41-80CA-45AA-8176-3FCC2713A876}" srcOrd="0" destOrd="0" presId="urn:microsoft.com/office/officeart/2005/8/layout/bProcess3"/>
    <dgm:cxn modelId="{FCCC4455-36A4-42F3-977C-F3E11F353045}" type="presOf" srcId="{513125C1-DE43-4055-B75C-39ADE618ADD7}" destId="{2B7C5A45-6597-4CFB-A19F-F77F8C7D738C}" srcOrd="1" destOrd="0" presId="urn:microsoft.com/office/officeart/2005/8/layout/bProcess3"/>
    <dgm:cxn modelId="{D9D35356-DCF3-4780-8609-633A95E9A631}" type="presOf" srcId="{EC0CBB0D-26A5-40BF-AF8A-1F33F8982EB0}" destId="{1CAEFA3C-CE89-4F18-A0AE-71414B2CFD46}" srcOrd="1" destOrd="0" presId="urn:microsoft.com/office/officeart/2005/8/layout/bProcess3"/>
    <dgm:cxn modelId="{001A9E7E-469E-4EBC-8C92-719951210793}" type="presOf" srcId="{5B4930C7-E53D-4E16-9BC2-BA9167CDDE56}" destId="{FD650402-B453-4203-B5DD-DE9573803B0F}" srcOrd="0" destOrd="0" presId="urn:microsoft.com/office/officeart/2005/8/layout/bProcess3"/>
    <dgm:cxn modelId="{8772EF84-0785-4771-A2A4-F2F9AC20EC5D}" type="presOf" srcId="{48DB59D2-EE31-4F49-A516-25B51C9C563B}" destId="{A708AB59-C1D2-4B5F-8D29-FC464B0EA55A}" srcOrd="0" destOrd="0" presId="urn:microsoft.com/office/officeart/2005/8/layout/bProcess3"/>
    <dgm:cxn modelId="{B5AE6987-DF7D-4CA2-B6FE-87D9778E7E04}" srcId="{E42EB6AC-820A-484F-B3D2-632DFB009BAF}" destId="{880EF98E-3800-43CF-B53A-A8E84B405087}" srcOrd="6" destOrd="0" parTransId="{8C701628-A5A6-4513-879C-01D055CB4CB0}" sibTransId="{72CB895B-8CEE-4E45-B8B8-7BB40B1ED4C9}"/>
    <dgm:cxn modelId="{18938A97-C577-4A3A-9E9C-C570FA59FA89}" srcId="{E42EB6AC-820A-484F-B3D2-632DFB009BAF}" destId="{48DB59D2-EE31-4F49-A516-25B51C9C563B}" srcOrd="1" destOrd="0" parTransId="{8ED61198-5CAA-46D7-93BB-2DAA4A151DEF}" sibTransId="{9F5C9418-782F-4E7F-9EBA-3446E886FABE}"/>
    <dgm:cxn modelId="{498BB1A0-63A8-4B9C-B0B7-A6A2FDAD6563}" type="presOf" srcId="{B81B48DA-0EA2-4007-B934-29869B50C19C}" destId="{1BCB9F5C-A45B-4CA8-B9F5-EA4DA309FD43}" srcOrd="1" destOrd="0" presId="urn:microsoft.com/office/officeart/2005/8/layout/bProcess3"/>
    <dgm:cxn modelId="{3BB899A2-6AA4-4B6A-9CC6-800A48DB26C2}" type="presOf" srcId="{F31FF167-E36F-49A2-944F-8B740BB2D897}" destId="{8BFD49C7-8281-4F7F-9DF7-E351E48FD633}" srcOrd="1" destOrd="0" presId="urn:microsoft.com/office/officeart/2005/8/layout/bProcess3"/>
    <dgm:cxn modelId="{8DFF3EA3-3966-45E8-A7F9-B18760BDB1CA}" srcId="{E42EB6AC-820A-484F-B3D2-632DFB009BAF}" destId="{0A19E042-0E00-4580-A4D1-7EA906AB8893}" srcOrd="10" destOrd="0" parTransId="{2EBA3B49-8131-453E-9B95-68023CD250A7}" sibTransId="{131A7324-9D9A-4AB2-BE4E-474DC9478D37}"/>
    <dgm:cxn modelId="{80C93DA5-2DD4-467F-8F34-0E49BD05DCDB}" type="presOf" srcId="{EB29E7D4-9B90-4D60-B344-6E331713A8FC}" destId="{5F44CFCB-FEF6-4DA4-A09D-8950CB9CEB8B}" srcOrd="0" destOrd="0" presId="urn:microsoft.com/office/officeart/2005/8/layout/bProcess3"/>
    <dgm:cxn modelId="{8E5470A6-0F55-496B-8F7E-9E90731821EB}" type="presOf" srcId="{64E40E08-BBCA-4770-BAC2-666912853869}" destId="{7CC885EF-7D5F-40BD-89DD-31F61DC8A1EC}" srcOrd="1" destOrd="0" presId="urn:microsoft.com/office/officeart/2005/8/layout/bProcess3"/>
    <dgm:cxn modelId="{8EC8C6AA-202C-40C3-9148-ABB2274CB379}" type="presOf" srcId="{DA520B2E-66BB-4CAE-96A2-80BE8EF1F66B}" destId="{016FD8B6-4B57-493B-AC68-043D6330107B}" srcOrd="1" destOrd="0" presId="urn:microsoft.com/office/officeart/2005/8/layout/bProcess3"/>
    <dgm:cxn modelId="{6B2098B4-784D-4EAA-A439-01E76FD9DD20}" type="presOf" srcId="{9F5C9418-782F-4E7F-9EBA-3446E886FABE}" destId="{3C1A995E-7CAB-4A88-9EE7-51D2E2BF0596}" srcOrd="0" destOrd="0" presId="urn:microsoft.com/office/officeart/2005/8/layout/bProcess3"/>
    <dgm:cxn modelId="{4B2782B7-C66B-449C-9761-4E1BF19E8661}" type="presOf" srcId="{513125C1-DE43-4055-B75C-39ADE618ADD7}" destId="{44EC41A7-718D-4D89-8BAB-F46FD3B0E1EE}" srcOrd="0" destOrd="0" presId="urn:microsoft.com/office/officeart/2005/8/layout/bProcess3"/>
    <dgm:cxn modelId="{F2050ABA-BF23-4514-93CD-BCB91E464C65}" type="presOf" srcId="{26A5721E-1264-407F-BE76-0728077AC195}" destId="{33CE78E8-7282-490E-971D-87D209A01F73}" srcOrd="0" destOrd="0" presId="urn:microsoft.com/office/officeart/2005/8/layout/bProcess3"/>
    <dgm:cxn modelId="{16D05FBB-9393-40AC-8C3A-75D6F3925D51}" type="presOf" srcId="{7FD7A90A-8041-4FCE-A605-E6D1EDA641E3}" destId="{CF4F9165-48B3-4E3E-BA73-22B57B1EA700}" srcOrd="0" destOrd="0" presId="urn:microsoft.com/office/officeart/2005/8/layout/bProcess3"/>
    <dgm:cxn modelId="{86AF32DA-6616-41F3-AD28-BA44F63E57C6}" type="presOf" srcId="{EB29E7D4-9B90-4D60-B344-6E331713A8FC}" destId="{66CED5BC-9119-4EF1-9575-AE96713EDA34}" srcOrd="1" destOrd="0" presId="urn:microsoft.com/office/officeart/2005/8/layout/bProcess3"/>
    <dgm:cxn modelId="{AEDB2CDB-A4F0-46DB-9EA6-6D0B3C8E4FFB}" srcId="{E42EB6AC-820A-484F-B3D2-632DFB009BAF}" destId="{D3BA0301-A995-495C-BCF0-D05594BE3769}" srcOrd="3" destOrd="0" parTransId="{A5D2A31F-BFC7-43A3-8445-A51EA241B007}" sibTransId="{EB29E7D4-9B90-4D60-B344-6E331713A8FC}"/>
    <dgm:cxn modelId="{4AA925E8-B46C-49DB-8649-5AAA26AF0C58}" type="presOf" srcId="{E42EB6AC-820A-484F-B3D2-632DFB009BAF}" destId="{4A905BBD-FF7C-402C-9DFC-FC0922BB78C6}" srcOrd="0" destOrd="0" presId="urn:microsoft.com/office/officeart/2005/8/layout/bProcess3"/>
    <dgm:cxn modelId="{0FBEA4E9-B5C2-47A7-8071-158AA750A079}" srcId="{E42EB6AC-820A-484F-B3D2-632DFB009BAF}" destId="{26A5721E-1264-407F-BE76-0728077AC195}" srcOrd="0" destOrd="0" parTransId="{97535812-F6A2-4329-A0E2-37DB5651A0FB}" sibTransId="{AF35CA32-27DA-463D-AAE4-FBFEBF5D25D3}"/>
    <dgm:cxn modelId="{F9AA9EEE-5B8D-4981-8036-C2A0DFBDF51C}" srcId="{E42EB6AC-820A-484F-B3D2-632DFB009BAF}" destId="{000E66A8-6496-46BC-A1D7-0CC1C5A87049}" srcOrd="9" destOrd="0" parTransId="{2587E66A-E2CB-482B-B645-D1954B3F923C}" sibTransId="{EC0CBB0D-26A5-40BF-AF8A-1F33F8982EB0}"/>
    <dgm:cxn modelId="{226EC4F0-F277-4AFC-9B0F-F2CD13DD35BF}" type="presOf" srcId="{72CB895B-8CEE-4E45-B8B8-7BB40B1ED4C9}" destId="{B9EFB334-6718-42FF-9683-B2764F3BC1F9}" srcOrd="1" destOrd="0" presId="urn:microsoft.com/office/officeart/2005/8/layout/bProcess3"/>
    <dgm:cxn modelId="{E486D1F1-DB53-49E1-93E3-ACCBE1FF1534}" srcId="{E42EB6AC-820A-484F-B3D2-632DFB009BAF}" destId="{B6CF599C-515F-4924-B92A-759E42C74CF2}" srcOrd="5" destOrd="0" parTransId="{A19251CE-5B27-49A1-BDC1-B74EA4AC595A}" sibTransId="{513125C1-DE43-4055-B75C-39ADE618ADD7}"/>
    <dgm:cxn modelId="{C7360BF6-66F3-49D6-A299-A15884661969}" type="presOf" srcId="{AF35CA32-27DA-463D-AAE4-FBFEBF5D25D3}" destId="{26BA066E-147A-469E-9741-3C6062E3955B}" srcOrd="1" destOrd="0" presId="urn:microsoft.com/office/officeart/2005/8/layout/bProcess3"/>
    <dgm:cxn modelId="{4A23DEB6-F95A-41DF-A61B-6D76F47DBD42}" type="presParOf" srcId="{4A905BBD-FF7C-402C-9DFC-FC0922BB78C6}" destId="{33CE78E8-7282-490E-971D-87D209A01F73}" srcOrd="0" destOrd="0" presId="urn:microsoft.com/office/officeart/2005/8/layout/bProcess3"/>
    <dgm:cxn modelId="{B115CAC8-333B-42E1-A177-5A4C5E278163}" type="presParOf" srcId="{4A905BBD-FF7C-402C-9DFC-FC0922BB78C6}" destId="{7948D7CF-3736-4CD5-BD3B-325111AEB3A0}" srcOrd="1" destOrd="0" presId="urn:microsoft.com/office/officeart/2005/8/layout/bProcess3"/>
    <dgm:cxn modelId="{5A23C5AC-A7C5-4036-8634-3105AFAA2FA7}" type="presParOf" srcId="{7948D7CF-3736-4CD5-BD3B-325111AEB3A0}" destId="{26BA066E-147A-469E-9741-3C6062E3955B}" srcOrd="0" destOrd="0" presId="urn:microsoft.com/office/officeart/2005/8/layout/bProcess3"/>
    <dgm:cxn modelId="{933DAFEA-3031-48CD-BF20-AA568C89EBA1}" type="presParOf" srcId="{4A905BBD-FF7C-402C-9DFC-FC0922BB78C6}" destId="{A708AB59-C1D2-4B5F-8D29-FC464B0EA55A}" srcOrd="2" destOrd="0" presId="urn:microsoft.com/office/officeart/2005/8/layout/bProcess3"/>
    <dgm:cxn modelId="{E92AFEDD-B8E0-4A0D-9D0B-BC0F2B9F5612}" type="presParOf" srcId="{4A905BBD-FF7C-402C-9DFC-FC0922BB78C6}" destId="{3C1A995E-7CAB-4A88-9EE7-51D2E2BF0596}" srcOrd="3" destOrd="0" presId="urn:microsoft.com/office/officeart/2005/8/layout/bProcess3"/>
    <dgm:cxn modelId="{2C98A8BE-0580-4A08-81B5-C2072EC1E84D}" type="presParOf" srcId="{3C1A995E-7CAB-4A88-9EE7-51D2E2BF0596}" destId="{709D044C-27BC-4986-94D9-89F76DAEF2F6}" srcOrd="0" destOrd="0" presId="urn:microsoft.com/office/officeart/2005/8/layout/bProcess3"/>
    <dgm:cxn modelId="{AE689270-5E31-450E-A57E-53E65F6E5745}" type="presParOf" srcId="{4A905BBD-FF7C-402C-9DFC-FC0922BB78C6}" destId="{FD650402-B453-4203-B5DD-DE9573803B0F}" srcOrd="4" destOrd="0" presId="urn:microsoft.com/office/officeart/2005/8/layout/bProcess3"/>
    <dgm:cxn modelId="{28B6057C-ED07-441F-B5DA-64AA81BBC12F}" type="presParOf" srcId="{4A905BBD-FF7C-402C-9DFC-FC0922BB78C6}" destId="{148E02A3-F389-432B-BAEE-0B2CDE847B63}" srcOrd="5" destOrd="0" presId="urn:microsoft.com/office/officeart/2005/8/layout/bProcess3"/>
    <dgm:cxn modelId="{F8D9E1C4-8FF5-412F-834C-946CB0DE4DAA}" type="presParOf" srcId="{148E02A3-F389-432B-BAEE-0B2CDE847B63}" destId="{8BFD49C7-8281-4F7F-9DF7-E351E48FD633}" srcOrd="0" destOrd="0" presId="urn:microsoft.com/office/officeart/2005/8/layout/bProcess3"/>
    <dgm:cxn modelId="{6D60FEFA-57B8-4491-8AA2-C2F47D6194B0}" type="presParOf" srcId="{4A905BBD-FF7C-402C-9DFC-FC0922BB78C6}" destId="{5B29921D-B3A8-481B-BBFF-760AE513E20F}" srcOrd="6" destOrd="0" presId="urn:microsoft.com/office/officeart/2005/8/layout/bProcess3"/>
    <dgm:cxn modelId="{76F6CBAC-AAA3-4F5A-8EB4-5E60B6C7FAA8}" type="presParOf" srcId="{4A905BBD-FF7C-402C-9DFC-FC0922BB78C6}" destId="{5F44CFCB-FEF6-4DA4-A09D-8950CB9CEB8B}" srcOrd="7" destOrd="0" presId="urn:microsoft.com/office/officeart/2005/8/layout/bProcess3"/>
    <dgm:cxn modelId="{77AEF8D7-90A7-47EC-9B3C-DD7788DF0741}" type="presParOf" srcId="{5F44CFCB-FEF6-4DA4-A09D-8950CB9CEB8B}" destId="{66CED5BC-9119-4EF1-9575-AE96713EDA34}" srcOrd="0" destOrd="0" presId="urn:microsoft.com/office/officeart/2005/8/layout/bProcess3"/>
    <dgm:cxn modelId="{325E92E2-CAB6-4EC9-A054-8D4E4DA17204}" type="presParOf" srcId="{4A905BBD-FF7C-402C-9DFC-FC0922BB78C6}" destId="{5A3AC604-3D0B-4FFB-8B19-F680357AAFCC}" srcOrd="8" destOrd="0" presId="urn:microsoft.com/office/officeart/2005/8/layout/bProcess3"/>
    <dgm:cxn modelId="{466923C2-024E-4496-9556-08B00A5C2BD6}" type="presParOf" srcId="{4A905BBD-FF7C-402C-9DFC-FC0922BB78C6}" destId="{B18834B5-F4E3-4865-8241-FB75B421138C}" srcOrd="9" destOrd="0" presId="urn:microsoft.com/office/officeart/2005/8/layout/bProcess3"/>
    <dgm:cxn modelId="{DFC2FEB2-6892-4B38-8A75-571D3783E036}" type="presParOf" srcId="{B18834B5-F4E3-4865-8241-FB75B421138C}" destId="{016FD8B6-4B57-493B-AC68-043D6330107B}" srcOrd="0" destOrd="0" presId="urn:microsoft.com/office/officeart/2005/8/layout/bProcess3"/>
    <dgm:cxn modelId="{11E1F1AA-9754-45D7-A529-C59740E52A0B}" type="presParOf" srcId="{4A905BBD-FF7C-402C-9DFC-FC0922BB78C6}" destId="{EB68948F-6CA0-4D3F-823D-61448E429ED0}" srcOrd="10" destOrd="0" presId="urn:microsoft.com/office/officeart/2005/8/layout/bProcess3"/>
    <dgm:cxn modelId="{73EF7929-7AED-414A-A484-E44D83B1D6BD}" type="presParOf" srcId="{4A905BBD-FF7C-402C-9DFC-FC0922BB78C6}" destId="{44EC41A7-718D-4D89-8BAB-F46FD3B0E1EE}" srcOrd="11" destOrd="0" presId="urn:microsoft.com/office/officeart/2005/8/layout/bProcess3"/>
    <dgm:cxn modelId="{E73A43F7-6FF9-4B20-AE96-4B9E847E8FA4}" type="presParOf" srcId="{44EC41A7-718D-4D89-8BAB-F46FD3B0E1EE}" destId="{2B7C5A45-6597-4CFB-A19F-F77F8C7D738C}" srcOrd="0" destOrd="0" presId="urn:microsoft.com/office/officeart/2005/8/layout/bProcess3"/>
    <dgm:cxn modelId="{297A2226-BEA2-45C7-8AEC-F4432FC33BEF}" type="presParOf" srcId="{4A905BBD-FF7C-402C-9DFC-FC0922BB78C6}" destId="{5CF66395-CF92-4762-916F-6AF28A17C67A}" srcOrd="12" destOrd="0" presId="urn:microsoft.com/office/officeart/2005/8/layout/bProcess3"/>
    <dgm:cxn modelId="{7225CFBC-5F3E-4CD3-BF02-BDF0341FEEC6}" type="presParOf" srcId="{4A905BBD-FF7C-402C-9DFC-FC0922BB78C6}" destId="{55C6A951-8BA6-4337-823E-CCC71346DE6C}" srcOrd="13" destOrd="0" presId="urn:microsoft.com/office/officeart/2005/8/layout/bProcess3"/>
    <dgm:cxn modelId="{EE190958-CC8A-44C5-B955-80AF279D0661}" type="presParOf" srcId="{55C6A951-8BA6-4337-823E-CCC71346DE6C}" destId="{B9EFB334-6718-42FF-9683-B2764F3BC1F9}" srcOrd="0" destOrd="0" presId="urn:microsoft.com/office/officeart/2005/8/layout/bProcess3"/>
    <dgm:cxn modelId="{F82B7435-4787-43DC-8D25-0AFB56A6DBE5}" type="presParOf" srcId="{4A905BBD-FF7C-402C-9DFC-FC0922BB78C6}" destId="{5384A668-4630-4090-8C7C-0C2EC192E534}" srcOrd="14" destOrd="0" presId="urn:microsoft.com/office/officeart/2005/8/layout/bProcess3"/>
    <dgm:cxn modelId="{70130FA4-69B9-4769-89AB-ADD14DD0B249}" type="presParOf" srcId="{4A905BBD-FF7C-402C-9DFC-FC0922BB78C6}" destId="{68E67A41-80CA-45AA-8176-3FCC2713A876}" srcOrd="15" destOrd="0" presId="urn:microsoft.com/office/officeart/2005/8/layout/bProcess3"/>
    <dgm:cxn modelId="{90A7C16C-F595-45F0-88DB-AFED3875362F}" type="presParOf" srcId="{68E67A41-80CA-45AA-8176-3FCC2713A876}" destId="{1BCB9F5C-A45B-4CA8-B9F5-EA4DA309FD43}" srcOrd="0" destOrd="0" presId="urn:microsoft.com/office/officeart/2005/8/layout/bProcess3"/>
    <dgm:cxn modelId="{8ACF89B4-3FB8-4866-8436-7E745496BBEC}" type="presParOf" srcId="{4A905BBD-FF7C-402C-9DFC-FC0922BB78C6}" destId="{CF4F9165-48B3-4E3E-BA73-22B57B1EA700}" srcOrd="16" destOrd="0" presId="urn:microsoft.com/office/officeart/2005/8/layout/bProcess3"/>
    <dgm:cxn modelId="{722F27C3-7DCF-49B0-87F7-9EF167F29439}" type="presParOf" srcId="{4A905BBD-FF7C-402C-9DFC-FC0922BB78C6}" destId="{CADB07F3-6747-4C79-AB67-01FEC9C0F77E}" srcOrd="17" destOrd="0" presId="urn:microsoft.com/office/officeart/2005/8/layout/bProcess3"/>
    <dgm:cxn modelId="{74A1476F-19EA-4CCA-A43D-CF8A6F6051A5}" type="presParOf" srcId="{CADB07F3-6747-4C79-AB67-01FEC9C0F77E}" destId="{7CC885EF-7D5F-40BD-89DD-31F61DC8A1EC}" srcOrd="0" destOrd="0" presId="urn:microsoft.com/office/officeart/2005/8/layout/bProcess3"/>
    <dgm:cxn modelId="{DA7FC42B-ED49-4CB7-BD16-804D5DB4EF87}" type="presParOf" srcId="{4A905BBD-FF7C-402C-9DFC-FC0922BB78C6}" destId="{83689769-FBF6-408C-AE00-E5143A515DD9}" srcOrd="18" destOrd="0" presId="urn:microsoft.com/office/officeart/2005/8/layout/bProcess3"/>
    <dgm:cxn modelId="{993A8B58-0E9D-4CE3-B295-4EF6F2E0BF1E}" type="presParOf" srcId="{4A905BBD-FF7C-402C-9DFC-FC0922BB78C6}" destId="{D87779E6-2E64-447C-8CC0-0D90358EC0F6}" srcOrd="19" destOrd="0" presId="urn:microsoft.com/office/officeart/2005/8/layout/bProcess3"/>
    <dgm:cxn modelId="{06FD37C5-E1F4-41FA-9587-3EC46F2165C7}" type="presParOf" srcId="{D87779E6-2E64-447C-8CC0-0D90358EC0F6}" destId="{1CAEFA3C-CE89-4F18-A0AE-71414B2CFD46}" srcOrd="0" destOrd="0" presId="urn:microsoft.com/office/officeart/2005/8/layout/bProcess3"/>
    <dgm:cxn modelId="{72AB7822-1059-4AE1-9930-E81ABA84517A}" type="presParOf" srcId="{4A905BBD-FF7C-402C-9DFC-FC0922BB78C6}" destId="{9E7152C2-14EE-49F1-B374-A68D423635BD}" srcOrd="2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8390023-97EF-4BCD-B5A5-E67C5A227FE4}"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zh-CN" altLang="en-US"/>
        </a:p>
      </dgm:t>
    </dgm:pt>
    <dgm:pt modelId="{9D770630-781E-41DF-9221-E682D95D80F0}">
      <dgm:prSet/>
      <dgm:spPr/>
      <dgm:t>
        <a:bodyPr/>
        <a:lstStyle/>
        <a:p>
          <a:pPr algn="ctr" rtl="0"/>
          <a:r>
            <a:rPr lang="zh-CN" dirty="0"/>
            <a:t>领导者</a:t>
          </a:r>
          <a:r>
            <a:rPr lang="en-US" dirty="0"/>
            <a:t>(4</a:t>
          </a:r>
          <a:r>
            <a:rPr lang="zh-CN" dirty="0"/>
            <a:t>家</a:t>
          </a:r>
          <a:r>
            <a:rPr lang="en-US" dirty="0"/>
            <a:t>)</a:t>
          </a:r>
        </a:p>
        <a:p>
          <a:pPr algn="ctr" rtl="0"/>
          <a:r>
            <a:rPr lang="en-US" dirty="0"/>
            <a:t> IBM, SAS, </a:t>
          </a:r>
          <a:r>
            <a:rPr lang="en-US" dirty="0" err="1"/>
            <a:t>RapidMiner</a:t>
          </a:r>
          <a:r>
            <a:rPr lang="en-US" dirty="0"/>
            <a:t>, KNIME</a:t>
          </a:r>
          <a:r>
            <a:rPr lang="zh-CN" dirty="0"/>
            <a:t>；</a:t>
          </a:r>
        </a:p>
      </dgm:t>
    </dgm:pt>
    <dgm:pt modelId="{A80F32CE-EB01-40C1-9434-AB171A79B7E7}" type="parTrans" cxnId="{76790C1C-F2FC-41ED-91BF-5F73EE0076D4}">
      <dgm:prSet/>
      <dgm:spPr/>
      <dgm:t>
        <a:bodyPr/>
        <a:lstStyle/>
        <a:p>
          <a:pPr algn="ctr"/>
          <a:endParaRPr lang="zh-CN" altLang="en-US"/>
        </a:p>
      </dgm:t>
    </dgm:pt>
    <dgm:pt modelId="{915AC1E1-61FF-45C0-ACF9-4FCB6673D684}" type="sibTrans" cxnId="{76790C1C-F2FC-41ED-91BF-5F73EE0076D4}">
      <dgm:prSet/>
      <dgm:spPr/>
      <dgm:t>
        <a:bodyPr/>
        <a:lstStyle/>
        <a:p>
          <a:pPr algn="ctr"/>
          <a:endParaRPr lang="zh-CN" altLang="en-US"/>
        </a:p>
      </dgm:t>
    </dgm:pt>
    <dgm:pt modelId="{B6596597-9EEB-4E10-AC80-E7B6B886DFD1}">
      <dgm:prSet/>
      <dgm:spPr/>
      <dgm:t>
        <a:bodyPr/>
        <a:lstStyle/>
        <a:p>
          <a:pPr algn="ctr" rtl="0"/>
          <a:r>
            <a:rPr lang="zh-CN" dirty="0"/>
            <a:t>挑战者 </a:t>
          </a:r>
          <a:r>
            <a:rPr lang="en-US" dirty="0"/>
            <a:t>(4</a:t>
          </a:r>
          <a:r>
            <a:rPr lang="zh-CN" dirty="0"/>
            <a:t>家</a:t>
          </a:r>
          <a:r>
            <a:rPr lang="en-US" dirty="0"/>
            <a:t>)</a:t>
          </a:r>
        </a:p>
        <a:p>
          <a:pPr algn="ctr" rtl="0"/>
          <a:r>
            <a:rPr lang="en-US" dirty="0"/>
            <a:t> </a:t>
          </a:r>
          <a:r>
            <a:rPr lang="en-US" dirty="0" err="1"/>
            <a:t>MathWorks</a:t>
          </a:r>
          <a:r>
            <a:rPr lang="en-US" dirty="0"/>
            <a:t> (</a:t>
          </a:r>
          <a:r>
            <a:rPr lang="zh-CN" dirty="0"/>
            <a:t>新</a:t>
          </a:r>
          <a:r>
            <a:rPr lang="en-US" dirty="0"/>
            <a:t>), Quest (formerly Dell), </a:t>
          </a:r>
          <a:r>
            <a:rPr lang="en-US" dirty="0" err="1"/>
            <a:t>Alteryx</a:t>
          </a:r>
          <a:r>
            <a:rPr lang="en-US" dirty="0"/>
            <a:t>, </a:t>
          </a:r>
          <a:r>
            <a:rPr lang="en-US" dirty="0" err="1"/>
            <a:t>Angoss</a:t>
          </a:r>
          <a:r>
            <a:rPr lang="zh-CN" dirty="0"/>
            <a:t>；</a:t>
          </a:r>
        </a:p>
      </dgm:t>
    </dgm:pt>
    <dgm:pt modelId="{CB46A384-2718-4CA0-8930-5A0501FBAD24}" type="parTrans" cxnId="{1A2632DD-4001-4BB8-A81B-51B874120859}">
      <dgm:prSet/>
      <dgm:spPr/>
      <dgm:t>
        <a:bodyPr/>
        <a:lstStyle/>
        <a:p>
          <a:pPr algn="ctr"/>
          <a:endParaRPr lang="zh-CN" altLang="en-US"/>
        </a:p>
      </dgm:t>
    </dgm:pt>
    <dgm:pt modelId="{0A0856E7-C8FC-4572-93C0-6FA43E9C6785}" type="sibTrans" cxnId="{1A2632DD-4001-4BB8-A81B-51B874120859}">
      <dgm:prSet/>
      <dgm:spPr/>
      <dgm:t>
        <a:bodyPr/>
        <a:lstStyle/>
        <a:p>
          <a:pPr algn="ctr"/>
          <a:endParaRPr lang="zh-CN" altLang="en-US"/>
        </a:p>
      </dgm:t>
    </dgm:pt>
    <dgm:pt modelId="{15D9DABC-4363-4803-883A-E5CF3CD7323D}">
      <dgm:prSet/>
      <dgm:spPr/>
      <dgm:t>
        <a:bodyPr/>
        <a:lstStyle/>
        <a:p>
          <a:pPr algn="ctr" rtl="0"/>
          <a:r>
            <a:rPr lang="zh-CN" dirty="0"/>
            <a:t>探索者 </a:t>
          </a:r>
          <a:r>
            <a:rPr lang="en-US" dirty="0"/>
            <a:t>(5</a:t>
          </a:r>
          <a:r>
            <a:rPr lang="zh-CN" dirty="0"/>
            <a:t>家</a:t>
          </a:r>
          <a:r>
            <a:rPr lang="en-US" dirty="0"/>
            <a:t>)</a:t>
          </a:r>
        </a:p>
        <a:p>
          <a:pPr algn="ctr" rtl="0"/>
          <a:r>
            <a:rPr lang="en-US" dirty="0"/>
            <a:t> Microsoft, H2O.ai (</a:t>
          </a:r>
          <a:r>
            <a:rPr lang="zh-CN" dirty="0"/>
            <a:t>新</a:t>
          </a:r>
          <a:r>
            <a:rPr lang="en-US" dirty="0"/>
            <a:t>), </a:t>
          </a:r>
          <a:r>
            <a:rPr lang="en-US" dirty="0" err="1"/>
            <a:t>Dataiku</a:t>
          </a:r>
          <a:r>
            <a:rPr lang="en-US" dirty="0"/>
            <a:t> (</a:t>
          </a:r>
          <a:r>
            <a:rPr lang="zh-CN" dirty="0"/>
            <a:t>新</a:t>
          </a:r>
          <a:r>
            <a:rPr lang="en-US" dirty="0"/>
            <a:t>), Domino Data Lab (</a:t>
          </a:r>
          <a:r>
            <a:rPr lang="zh-CN" dirty="0"/>
            <a:t>新</a:t>
          </a:r>
          <a:r>
            <a:rPr lang="en-US" dirty="0"/>
            <a:t>), Alpine Data</a:t>
          </a:r>
          <a:r>
            <a:rPr lang="zh-CN" dirty="0"/>
            <a:t>；</a:t>
          </a:r>
        </a:p>
      </dgm:t>
    </dgm:pt>
    <dgm:pt modelId="{7CCDD650-A921-4B7A-A22A-8D2FDB180C94}" type="parTrans" cxnId="{68EB55C5-3C1B-4427-BAD7-2FB10B5E912D}">
      <dgm:prSet/>
      <dgm:spPr/>
      <dgm:t>
        <a:bodyPr/>
        <a:lstStyle/>
        <a:p>
          <a:pPr algn="ctr"/>
          <a:endParaRPr lang="zh-CN" altLang="en-US"/>
        </a:p>
      </dgm:t>
    </dgm:pt>
    <dgm:pt modelId="{910E5A6B-0A3F-4153-954B-3505CC68D93A}" type="sibTrans" cxnId="{68EB55C5-3C1B-4427-BAD7-2FB10B5E912D}">
      <dgm:prSet/>
      <dgm:spPr/>
      <dgm:t>
        <a:bodyPr/>
        <a:lstStyle/>
        <a:p>
          <a:pPr algn="ctr"/>
          <a:endParaRPr lang="zh-CN" altLang="en-US"/>
        </a:p>
      </dgm:t>
    </dgm:pt>
    <dgm:pt modelId="{D7F2BA2A-7BAD-49C4-AF1C-DCA0CF28D303}">
      <dgm:prSet/>
      <dgm:spPr/>
      <dgm:t>
        <a:bodyPr/>
        <a:lstStyle/>
        <a:p>
          <a:pPr algn="ctr" rtl="0"/>
          <a:r>
            <a:rPr lang="zh-CN" dirty="0"/>
            <a:t>利基者（</a:t>
          </a:r>
          <a:r>
            <a:rPr lang="en-US" dirty="0"/>
            <a:t>3</a:t>
          </a:r>
          <a:r>
            <a:rPr lang="zh-CN" dirty="0"/>
            <a:t>家</a:t>
          </a:r>
          <a:r>
            <a:rPr lang="en-US" dirty="0"/>
            <a:t>)</a:t>
          </a:r>
        </a:p>
        <a:p>
          <a:pPr algn="ctr" rtl="0"/>
          <a:r>
            <a:rPr lang="en-US" dirty="0"/>
            <a:t> FICO, SAP, Teradata  (</a:t>
          </a:r>
          <a:r>
            <a:rPr lang="zh-CN" dirty="0"/>
            <a:t>新</a:t>
          </a:r>
          <a:r>
            <a:rPr lang="en-US" dirty="0"/>
            <a:t>)</a:t>
          </a:r>
          <a:endParaRPr lang="zh-CN" dirty="0"/>
        </a:p>
      </dgm:t>
    </dgm:pt>
    <dgm:pt modelId="{8194CAE1-4172-40D5-B4F2-CC7DB5253565}" type="parTrans" cxnId="{42A8BB82-3166-4A9D-A17A-659EB64913C2}">
      <dgm:prSet/>
      <dgm:spPr/>
      <dgm:t>
        <a:bodyPr/>
        <a:lstStyle/>
        <a:p>
          <a:pPr algn="ctr"/>
          <a:endParaRPr lang="zh-CN" altLang="en-US"/>
        </a:p>
      </dgm:t>
    </dgm:pt>
    <dgm:pt modelId="{016543FD-5419-4D0E-BF36-CFFFD3B230BD}" type="sibTrans" cxnId="{42A8BB82-3166-4A9D-A17A-659EB64913C2}">
      <dgm:prSet/>
      <dgm:spPr/>
      <dgm:t>
        <a:bodyPr/>
        <a:lstStyle/>
        <a:p>
          <a:pPr algn="ctr"/>
          <a:endParaRPr lang="zh-CN" altLang="en-US"/>
        </a:p>
      </dgm:t>
    </dgm:pt>
    <dgm:pt modelId="{8F337FF1-E9EB-4EFB-8D62-193A939ADA8D}">
      <dgm:prSet/>
      <dgm:spPr/>
      <dgm:t>
        <a:bodyPr/>
        <a:lstStyle/>
        <a:p>
          <a:pPr algn="ctr" rtl="0"/>
          <a:r>
            <a:rPr lang="en-US"/>
            <a:t>2017</a:t>
          </a:r>
          <a:r>
            <a:rPr lang="zh-CN"/>
            <a:t>新入榜的企业有</a:t>
          </a:r>
          <a:r>
            <a:rPr lang="en-US"/>
            <a:t>5</a:t>
          </a:r>
          <a:r>
            <a:rPr lang="zh-CN"/>
            <a:t>家：</a:t>
          </a:r>
          <a:r>
            <a:rPr lang="en-US"/>
            <a:t>MathWorks, H2O.ai, Dataiku, Domino Data Lab</a:t>
          </a:r>
          <a:r>
            <a:rPr lang="zh-CN"/>
            <a:t>以及 </a:t>
          </a:r>
          <a:r>
            <a:rPr lang="en-US"/>
            <a:t>Teradata</a:t>
          </a:r>
          <a:r>
            <a:rPr lang="zh-CN"/>
            <a:t>；</a:t>
          </a:r>
        </a:p>
      </dgm:t>
    </dgm:pt>
    <dgm:pt modelId="{4C470F1D-A582-4B7D-A978-C2EE38ABC32C}" type="parTrans" cxnId="{92AC66AA-6717-41F6-8801-F1C4E3DEDEA5}">
      <dgm:prSet/>
      <dgm:spPr/>
      <dgm:t>
        <a:bodyPr/>
        <a:lstStyle/>
        <a:p>
          <a:pPr algn="ctr"/>
          <a:endParaRPr lang="zh-CN" altLang="en-US"/>
        </a:p>
      </dgm:t>
    </dgm:pt>
    <dgm:pt modelId="{16624DF5-9A38-480C-9E42-912FE19BB4A6}" type="sibTrans" cxnId="{92AC66AA-6717-41F6-8801-F1C4E3DEDEA5}">
      <dgm:prSet/>
      <dgm:spPr/>
      <dgm:t>
        <a:bodyPr/>
        <a:lstStyle/>
        <a:p>
          <a:pPr algn="ctr"/>
          <a:endParaRPr lang="zh-CN" altLang="en-US"/>
        </a:p>
      </dgm:t>
    </dgm:pt>
    <dgm:pt modelId="{F188DB15-F77E-46A4-86C3-78E7AFA8B3EF}">
      <dgm:prSet/>
      <dgm:spPr/>
      <dgm:t>
        <a:bodyPr/>
        <a:lstStyle/>
        <a:p>
          <a:pPr algn="ctr" rtl="0"/>
          <a:r>
            <a:rPr lang="en-US"/>
            <a:t>2017</a:t>
          </a:r>
          <a:r>
            <a:rPr lang="zh-CN"/>
            <a:t>退出榜单的企业有</a:t>
          </a:r>
          <a:r>
            <a:rPr lang="en-US"/>
            <a:t>5</a:t>
          </a:r>
          <a:r>
            <a:rPr lang="zh-CN"/>
            <a:t>家</a:t>
          </a:r>
          <a:r>
            <a:rPr lang="en-US"/>
            <a:t>: Lavastorm, Megaputer, Prognoz, Accenture, </a:t>
          </a:r>
          <a:r>
            <a:rPr lang="zh-CN"/>
            <a:t>以及</a:t>
          </a:r>
          <a:r>
            <a:rPr lang="en-US"/>
            <a:t>Predixion Software</a:t>
          </a:r>
          <a:r>
            <a:rPr lang="zh-CN"/>
            <a:t>。</a:t>
          </a:r>
        </a:p>
      </dgm:t>
    </dgm:pt>
    <dgm:pt modelId="{76A7C110-EE17-429C-9CC9-0E879D5A60EC}" type="parTrans" cxnId="{4A134A4B-95D9-44FB-A430-2E3B228367E8}">
      <dgm:prSet/>
      <dgm:spPr/>
      <dgm:t>
        <a:bodyPr/>
        <a:lstStyle/>
        <a:p>
          <a:pPr algn="ctr"/>
          <a:endParaRPr lang="zh-CN" altLang="en-US"/>
        </a:p>
      </dgm:t>
    </dgm:pt>
    <dgm:pt modelId="{7B10EB39-326E-449C-B28D-D71B06FBBF74}" type="sibTrans" cxnId="{4A134A4B-95D9-44FB-A430-2E3B228367E8}">
      <dgm:prSet/>
      <dgm:spPr/>
      <dgm:t>
        <a:bodyPr/>
        <a:lstStyle/>
        <a:p>
          <a:pPr algn="ctr"/>
          <a:endParaRPr lang="zh-CN" altLang="en-US"/>
        </a:p>
      </dgm:t>
    </dgm:pt>
    <dgm:pt modelId="{8C575551-C9DD-417D-BB80-8155306CBC85}" type="pres">
      <dgm:prSet presAssocID="{98390023-97EF-4BCD-B5A5-E67C5A227FE4}" presName="diagram" presStyleCnt="0">
        <dgm:presLayoutVars>
          <dgm:dir/>
          <dgm:resizeHandles val="exact"/>
        </dgm:presLayoutVars>
      </dgm:prSet>
      <dgm:spPr/>
    </dgm:pt>
    <dgm:pt modelId="{7ACD406C-3E3F-4F26-8453-97F1C45FCCBD}" type="pres">
      <dgm:prSet presAssocID="{9D770630-781E-41DF-9221-E682D95D80F0}" presName="node" presStyleLbl="node1" presStyleIdx="0" presStyleCnt="6">
        <dgm:presLayoutVars>
          <dgm:bulletEnabled val="1"/>
        </dgm:presLayoutVars>
      </dgm:prSet>
      <dgm:spPr/>
    </dgm:pt>
    <dgm:pt modelId="{01036287-AC28-4134-BC71-C0FAE61537DE}" type="pres">
      <dgm:prSet presAssocID="{915AC1E1-61FF-45C0-ACF9-4FCB6673D684}" presName="sibTrans" presStyleCnt="0"/>
      <dgm:spPr/>
    </dgm:pt>
    <dgm:pt modelId="{C587E47E-248A-422F-B483-DAC43A2A5016}" type="pres">
      <dgm:prSet presAssocID="{B6596597-9EEB-4E10-AC80-E7B6B886DFD1}" presName="node" presStyleLbl="node1" presStyleIdx="1" presStyleCnt="6">
        <dgm:presLayoutVars>
          <dgm:bulletEnabled val="1"/>
        </dgm:presLayoutVars>
      </dgm:prSet>
      <dgm:spPr/>
    </dgm:pt>
    <dgm:pt modelId="{EE8275C5-8F6C-439E-8294-1EA3DAAC4B40}" type="pres">
      <dgm:prSet presAssocID="{0A0856E7-C8FC-4572-93C0-6FA43E9C6785}" presName="sibTrans" presStyleCnt="0"/>
      <dgm:spPr/>
    </dgm:pt>
    <dgm:pt modelId="{3516EB83-A439-481E-A8BC-13DDE585DCA6}" type="pres">
      <dgm:prSet presAssocID="{15D9DABC-4363-4803-883A-E5CF3CD7323D}" presName="node" presStyleLbl="node1" presStyleIdx="2" presStyleCnt="6">
        <dgm:presLayoutVars>
          <dgm:bulletEnabled val="1"/>
        </dgm:presLayoutVars>
      </dgm:prSet>
      <dgm:spPr/>
    </dgm:pt>
    <dgm:pt modelId="{063893D7-152B-4A0E-83D4-BDBEDD92E6FF}" type="pres">
      <dgm:prSet presAssocID="{910E5A6B-0A3F-4153-954B-3505CC68D93A}" presName="sibTrans" presStyleCnt="0"/>
      <dgm:spPr/>
    </dgm:pt>
    <dgm:pt modelId="{044E5969-00C2-4BC3-858C-B240F98E96A5}" type="pres">
      <dgm:prSet presAssocID="{D7F2BA2A-7BAD-49C4-AF1C-DCA0CF28D303}" presName="node" presStyleLbl="node1" presStyleIdx="3" presStyleCnt="6">
        <dgm:presLayoutVars>
          <dgm:bulletEnabled val="1"/>
        </dgm:presLayoutVars>
      </dgm:prSet>
      <dgm:spPr/>
    </dgm:pt>
    <dgm:pt modelId="{C3DE335D-80C7-44AB-B7CB-528887019F99}" type="pres">
      <dgm:prSet presAssocID="{016543FD-5419-4D0E-BF36-CFFFD3B230BD}" presName="sibTrans" presStyleCnt="0"/>
      <dgm:spPr/>
    </dgm:pt>
    <dgm:pt modelId="{33EF0DC8-F8F9-451C-BEAC-4647B20E4A5D}" type="pres">
      <dgm:prSet presAssocID="{8F337FF1-E9EB-4EFB-8D62-193A939ADA8D}" presName="node" presStyleLbl="node1" presStyleIdx="4" presStyleCnt="6">
        <dgm:presLayoutVars>
          <dgm:bulletEnabled val="1"/>
        </dgm:presLayoutVars>
      </dgm:prSet>
      <dgm:spPr/>
    </dgm:pt>
    <dgm:pt modelId="{6BA517E2-7EBE-4DC2-8763-CB91BE0BB6CC}" type="pres">
      <dgm:prSet presAssocID="{16624DF5-9A38-480C-9E42-912FE19BB4A6}" presName="sibTrans" presStyleCnt="0"/>
      <dgm:spPr/>
    </dgm:pt>
    <dgm:pt modelId="{9A86F652-EE5B-47D6-BA8C-7F5EBB91B840}" type="pres">
      <dgm:prSet presAssocID="{F188DB15-F77E-46A4-86C3-78E7AFA8B3EF}" presName="node" presStyleLbl="node1" presStyleIdx="5" presStyleCnt="6">
        <dgm:presLayoutVars>
          <dgm:bulletEnabled val="1"/>
        </dgm:presLayoutVars>
      </dgm:prSet>
      <dgm:spPr/>
    </dgm:pt>
  </dgm:ptLst>
  <dgm:cxnLst>
    <dgm:cxn modelId="{CBBD1C0A-FDD8-4774-98F3-4BBE93346DA6}" type="presOf" srcId="{F188DB15-F77E-46A4-86C3-78E7AFA8B3EF}" destId="{9A86F652-EE5B-47D6-BA8C-7F5EBB91B840}" srcOrd="0" destOrd="0" presId="urn:microsoft.com/office/officeart/2005/8/layout/default"/>
    <dgm:cxn modelId="{26F2DB14-EBE1-4344-B4DD-51122E5342C2}" type="presOf" srcId="{98390023-97EF-4BCD-B5A5-E67C5A227FE4}" destId="{8C575551-C9DD-417D-BB80-8155306CBC85}" srcOrd="0" destOrd="0" presId="urn:microsoft.com/office/officeart/2005/8/layout/default"/>
    <dgm:cxn modelId="{76790C1C-F2FC-41ED-91BF-5F73EE0076D4}" srcId="{98390023-97EF-4BCD-B5A5-E67C5A227FE4}" destId="{9D770630-781E-41DF-9221-E682D95D80F0}" srcOrd="0" destOrd="0" parTransId="{A80F32CE-EB01-40C1-9434-AB171A79B7E7}" sibTransId="{915AC1E1-61FF-45C0-ACF9-4FCB6673D684}"/>
    <dgm:cxn modelId="{268CBF43-42BC-4BFA-BF47-2851A096A910}" type="presOf" srcId="{15D9DABC-4363-4803-883A-E5CF3CD7323D}" destId="{3516EB83-A439-481E-A8BC-13DDE585DCA6}" srcOrd="0" destOrd="0" presId="urn:microsoft.com/office/officeart/2005/8/layout/default"/>
    <dgm:cxn modelId="{4A134A4B-95D9-44FB-A430-2E3B228367E8}" srcId="{98390023-97EF-4BCD-B5A5-E67C5A227FE4}" destId="{F188DB15-F77E-46A4-86C3-78E7AFA8B3EF}" srcOrd="5" destOrd="0" parTransId="{76A7C110-EE17-429C-9CC9-0E879D5A60EC}" sibTransId="{7B10EB39-326E-449C-B28D-D71B06FBBF74}"/>
    <dgm:cxn modelId="{42A8BB82-3166-4A9D-A17A-659EB64913C2}" srcId="{98390023-97EF-4BCD-B5A5-E67C5A227FE4}" destId="{D7F2BA2A-7BAD-49C4-AF1C-DCA0CF28D303}" srcOrd="3" destOrd="0" parTransId="{8194CAE1-4172-40D5-B4F2-CC7DB5253565}" sibTransId="{016543FD-5419-4D0E-BF36-CFFFD3B230BD}"/>
    <dgm:cxn modelId="{4035708B-A170-4594-8F0F-8C599DA23ADC}" type="presOf" srcId="{D7F2BA2A-7BAD-49C4-AF1C-DCA0CF28D303}" destId="{044E5969-00C2-4BC3-858C-B240F98E96A5}" srcOrd="0" destOrd="0" presId="urn:microsoft.com/office/officeart/2005/8/layout/default"/>
    <dgm:cxn modelId="{92AC66AA-6717-41F6-8801-F1C4E3DEDEA5}" srcId="{98390023-97EF-4BCD-B5A5-E67C5A227FE4}" destId="{8F337FF1-E9EB-4EFB-8D62-193A939ADA8D}" srcOrd="4" destOrd="0" parTransId="{4C470F1D-A582-4B7D-A978-C2EE38ABC32C}" sibTransId="{16624DF5-9A38-480C-9E42-912FE19BB4A6}"/>
    <dgm:cxn modelId="{4A2E3BB7-B80F-4268-856C-DFFD5075B1A5}" type="presOf" srcId="{B6596597-9EEB-4E10-AC80-E7B6B886DFD1}" destId="{C587E47E-248A-422F-B483-DAC43A2A5016}" srcOrd="0" destOrd="0" presId="urn:microsoft.com/office/officeart/2005/8/layout/default"/>
    <dgm:cxn modelId="{68EB55C5-3C1B-4427-BAD7-2FB10B5E912D}" srcId="{98390023-97EF-4BCD-B5A5-E67C5A227FE4}" destId="{15D9DABC-4363-4803-883A-E5CF3CD7323D}" srcOrd="2" destOrd="0" parTransId="{7CCDD650-A921-4B7A-A22A-8D2FDB180C94}" sibTransId="{910E5A6B-0A3F-4153-954B-3505CC68D93A}"/>
    <dgm:cxn modelId="{9F66EFC5-DD6A-4BCE-A21C-9F3B7F8F14DB}" type="presOf" srcId="{8F337FF1-E9EB-4EFB-8D62-193A939ADA8D}" destId="{33EF0DC8-F8F9-451C-BEAC-4647B20E4A5D}" srcOrd="0" destOrd="0" presId="urn:microsoft.com/office/officeart/2005/8/layout/default"/>
    <dgm:cxn modelId="{1A2632DD-4001-4BB8-A81B-51B874120859}" srcId="{98390023-97EF-4BCD-B5A5-E67C5A227FE4}" destId="{B6596597-9EEB-4E10-AC80-E7B6B886DFD1}" srcOrd="1" destOrd="0" parTransId="{CB46A384-2718-4CA0-8930-5A0501FBAD24}" sibTransId="{0A0856E7-C8FC-4572-93C0-6FA43E9C6785}"/>
    <dgm:cxn modelId="{37CD79EC-610A-4D18-B07B-75036A9833C0}" type="presOf" srcId="{9D770630-781E-41DF-9221-E682D95D80F0}" destId="{7ACD406C-3E3F-4F26-8453-97F1C45FCCBD}" srcOrd="0" destOrd="0" presId="urn:microsoft.com/office/officeart/2005/8/layout/default"/>
    <dgm:cxn modelId="{F630BF24-1376-477D-A74A-F7981AA78E25}" type="presParOf" srcId="{8C575551-C9DD-417D-BB80-8155306CBC85}" destId="{7ACD406C-3E3F-4F26-8453-97F1C45FCCBD}" srcOrd="0" destOrd="0" presId="urn:microsoft.com/office/officeart/2005/8/layout/default"/>
    <dgm:cxn modelId="{D4F9693B-CE6C-44DC-9BC3-C2867D542170}" type="presParOf" srcId="{8C575551-C9DD-417D-BB80-8155306CBC85}" destId="{01036287-AC28-4134-BC71-C0FAE61537DE}" srcOrd="1" destOrd="0" presId="urn:microsoft.com/office/officeart/2005/8/layout/default"/>
    <dgm:cxn modelId="{CCA5DF55-61EA-4404-89E8-8C21D9675700}" type="presParOf" srcId="{8C575551-C9DD-417D-BB80-8155306CBC85}" destId="{C587E47E-248A-422F-B483-DAC43A2A5016}" srcOrd="2" destOrd="0" presId="urn:microsoft.com/office/officeart/2005/8/layout/default"/>
    <dgm:cxn modelId="{650394F8-D8AA-4ECB-814B-E52060E2CF7D}" type="presParOf" srcId="{8C575551-C9DD-417D-BB80-8155306CBC85}" destId="{EE8275C5-8F6C-439E-8294-1EA3DAAC4B40}" srcOrd="3" destOrd="0" presId="urn:microsoft.com/office/officeart/2005/8/layout/default"/>
    <dgm:cxn modelId="{39D79185-5503-43C5-8FB7-9C282A48BDD9}" type="presParOf" srcId="{8C575551-C9DD-417D-BB80-8155306CBC85}" destId="{3516EB83-A439-481E-A8BC-13DDE585DCA6}" srcOrd="4" destOrd="0" presId="urn:microsoft.com/office/officeart/2005/8/layout/default"/>
    <dgm:cxn modelId="{B94F988E-4BAE-4FEB-BBA0-BF7A05B4E836}" type="presParOf" srcId="{8C575551-C9DD-417D-BB80-8155306CBC85}" destId="{063893D7-152B-4A0E-83D4-BDBEDD92E6FF}" srcOrd="5" destOrd="0" presId="urn:microsoft.com/office/officeart/2005/8/layout/default"/>
    <dgm:cxn modelId="{C106EBDB-3E0C-46F5-8087-1F4A90CF5D93}" type="presParOf" srcId="{8C575551-C9DD-417D-BB80-8155306CBC85}" destId="{044E5969-00C2-4BC3-858C-B240F98E96A5}" srcOrd="6" destOrd="0" presId="urn:microsoft.com/office/officeart/2005/8/layout/default"/>
    <dgm:cxn modelId="{DF1508E1-2337-432B-8B2C-B3B1A55DFCF6}" type="presParOf" srcId="{8C575551-C9DD-417D-BB80-8155306CBC85}" destId="{C3DE335D-80C7-44AB-B7CB-528887019F99}" srcOrd="7" destOrd="0" presId="urn:microsoft.com/office/officeart/2005/8/layout/default"/>
    <dgm:cxn modelId="{8BBAF64D-C121-489B-8D28-733769B56BF7}" type="presParOf" srcId="{8C575551-C9DD-417D-BB80-8155306CBC85}" destId="{33EF0DC8-F8F9-451C-BEAC-4647B20E4A5D}" srcOrd="8" destOrd="0" presId="urn:microsoft.com/office/officeart/2005/8/layout/default"/>
    <dgm:cxn modelId="{C3140B5F-309B-4A65-9C7E-0936784DD5CC}" type="presParOf" srcId="{8C575551-C9DD-417D-BB80-8155306CBC85}" destId="{6BA517E2-7EBE-4DC2-8763-CB91BE0BB6CC}" srcOrd="9" destOrd="0" presId="urn:microsoft.com/office/officeart/2005/8/layout/default"/>
    <dgm:cxn modelId="{89C651B3-EEBF-42E5-BE7B-F5075C88A399}" type="presParOf" srcId="{8C575551-C9DD-417D-BB80-8155306CBC85}" destId="{9A86F652-EE5B-47D6-BA8C-7F5EBB91B84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84F678-B5A5-4968-9379-FB4B32897176}" type="doc">
      <dgm:prSet loTypeId="urn:microsoft.com/office/officeart/2005/8/layout/hierarchy1" loCatId="hierarchy" qsTypeId="urn:microsoft.com/office/officeart/2005/8/quickstyle/3d1" qsCatId="3D" csTypeId="urn:microsoft.com/office/officeart/2005/8/colors/colorful5" csCatId="colorful" phldr="1"/>
      <dgm:spPr/>
      <dgm:t>
        <a:bodyPr/>
        <a:lstStyle/>
        <a:p>
          <a:endParaRPr lang="zh-CN" altLang="en-US"/>
        </a:p>
      </dgm:t>
    </dgm:pt>
    <dgm:pt modelId="{ABADF510-6EFB-42DC-91EE-630ED5429BF4}">
      <dgm:prSet/>
      <dgm:spPr/>
      <dgm:t>
        <a:bodyPr/>
        <a:lstStyle/>
        <a:p>
          <a:pPr rtl="0"/>
          <a:r>
            <a:rPr lang="zh-CN" b="1"/>
            <a:t>数据化（</a:t>
          </a:r>
          <a:r>
            <a:rPr lang="en-US" b="1"/>
            <a:t>Datafication</a:t>
          </a:r>
          <a:r>
            <a:rPr lang="zh-CN" b="1"/>
            <a:t>）</a:t>
          </a:r>
          <a:endParaRPr lang="en-US" b="1" dirty="0"/>
        </a:p>
      </dgm:t>
    </dgm:pt>
    <dgm:pt modelId="{C2050F8C-2E06-48CC-8ACC-5001C99C21C3}" type="parTrans" cxnId="{D3424415-95EA-413F-A665-5999D3B27C23}">
      <dgm:prSet/>
      <dgm:spPr/>
      <dgm:t>
        <a:bodyPr/>
        <a:lstStyle/>
        <a:p>
          <a:endParaRPr lang="zh-CN" altLang="en-US">
            <a:solidFill>
              <a:schemeClr val="tx1"/>
            </a:solidFill>
          </a:endParaRPr>
        </a:p>
      </dgm:t>
    </dgm:pt>
    <dgm:pt modelId="{B7B70BD8-5F47-4756-9FA5-553504F84A31}" type="sibTrans" cxnId="{D3424415-95EA-413F-A665-5999D3B27C23}">
      <dgm:prSet/>
      <dgm:spPr/>
      <dgm:t>
        <a:bodyPr/>
        <a:lstStyle/>
        <a:p>
          <a:endParaRPr lang="zh-CN" altLang="en-US">
            <a:solidFill>
              <a:schemeClr val="tx1"/>
            </a:solidFill>
          </a:endParaRPr>
        </a:p>
      </dgm:t>
    </dgm:pt>
    <dgm:pt modelId="{C0527E5B-AD08-4031-904F-70105EACA7BB}">
      <dgm:prSet/>
      <dgm:spPr/>
      <dgm:t>
        <a:bodyPr/>
        <a:lstStyle/>
        <a:p>
          <a:pPr rtl="0"/>
          <a:r>
            <a:rPr lang="en-US" b="1"/>
            <a:t>Google</a:t>
          </a:r>
          <a:r>
            <a:rPr lang="zh-CN" b="1"/>
            <a:t>眼睛正在数据化人们视觉活动</a:t>
          </a:r>
          <a:endParaRPr lang="zh-CN" dirty="0"/>
        </a:p>
      </dgm:t>
    </dgm:pt>
    <dgm:pt modelId="{510C9131-D6AA-46D0-885A-A06E2CC59AB1}" type="parTrans" cxnId="{ADB050AC-E230-4CFF-99EF-B12ABCC9A15B}">
      <dgm:prSet/>
      <dgm:spPr/>
      <dgm:t>
        <a:bodyPr/>
        <a:lstStyle/>
        <a:p>
          <a:endParaRPr lang="zh-CN" altLang="en-US">
            <a:solidFill>
              <a:schemeClr val="tx1"/>
            </a:solidFill>
          </a:endParaRPr>
        </a:p>
      </dgm:t>
    </dgm:pt>
    <dgm:pt modelId="{A151DB61-34D3-4293-AEA6-6E9B90A02AD2}" type="sibTrans" cxnId="{ADB050AC-E230-4CFF-99EF-B12ABCC9A15B}">
      <dgm:prSet/>
      <dgm:spPr/>
      <dgm:t>
        <a:bodyPr/>
        <a:lstStyle/>
        <a:p>
          <a:endParaRPr lang="zh-CN" altLang="en-US">
            <a:solidFill>
              <a:schemeClr val="tx1"/>
            </a:solidFill>
          </a:endParaRPr>
        </a:p>
      </dgm:t>
    </dgm:pt>
    <dgm:pt modelId="{664FEA25-9AE9-4884-A3D8-811D5809C4B6}">
      <dgm:prSet/>
      <dgm:spPr/>
      <dgm:t>
        <a:bodyPr/>
        <a:lstStyle/>
        <a:p>
          <a:pPr rtl="0"/>
          <a:r>
            <a:rPr lang="en-US" b="1"/>
            <a:t>Twitter</a:t>
          </a:r>
          <a:r>
            <a:rPr lang="zh-CN" b="1"/>
            <a:t>正在数据化人们的思想动态</a:t>
          </a:r>
          <a:endParaRPr lang="zh-CN" dirty="0"/>
        </a:p>
      </dgm:t>
    </dgm:pt>
    <dgm:pt modelId="{6EA1E187-9F55-49C6-93F1-B2FAF555A46D}" type="parTrans" cxnId="{33419CC1-2B73-4544-AB2F-59E4D6A87B71}">
      <dgm:prSet/>
      <dgm:spPr/>
      <dgm:t>
        <a:bodyPr/>
        <a:lstStyle/>
        <a:p>
          <a:endParaRPr lang="zh-CN" altLang="en-US">
            <a:solidFill>
              <a:schemeClr val="tx1"/>
            </a:solidFill>
          </a:endParaRPr>
        </a:p>
      </dgm:t>
    </dgm:pt>
    <dgm:pt modelId="{C6C4A5CD-0866-4AB0-9CBD-2F5ADF548C27}" type="sibTrans" cxnId="{33419CC1-2B73-4544-AB2F-59E4D6A87B71}">
      <dgm:prSet/>
      <dgm:spPr/>
      <dgm:t>
        <a:bodyPr/>
        <a:lstStyle/>
        <a:p>
          <a:endParaRPr lang="zh-CN" altLang="en-US">
            <a:solidFill>
              <a:schemeClr val="tx1"/>
            </a:solidFill>
          </a:endParaRPr>
        </a:p>
      </dgm:t>
    </dgm:pt>
    <dgm:pt modelId="{CC53EBD1-6FFF-4F77-99C3-159B4F920CE1}">
      <dgm:prSet/>
      <dgm:spPr/>
      <dgm:t>
        <a:bodyPr/>
        <a:lstStyle/>
        <a:p>
          <a:pPr rtl="0"/>
          <a:r>
            <a:rPr lang="en-US" b="1"/>
            <a:t>LinkedIn</a:t>
          </a:r>
          <a:r>
            <a:rPr lang="zh-CN" b="1"/>
            <a:t>正在数据化人们的社会关系</a:t>
          </a:r>
          <a:endParaRPr lang="zh-CN" b="1" dirty="0"/>
        </a:p>
      </dgm:t>
    </dgm:pt>
    <dgm:pt modelId="{E9CA621A-8A12-4769-8084-F501381F20B1}" type="parTrans" cxnId="{FE584299-39F0-4DB9-89D9-1A1BB2EF7336}">
      <dgm:prSet/>
      <dgm:spPr/>
      <dgm:t>
        <a:bodyPr/>
        <a:lstStyle/>
        <a:p>
          <a:endParaRPr lang="zh-CN" altLang="en-US">
            <a:solidFill>
              <a:schemeClr val="tx1"/>
            </a:solidFill>
          </a:endParaRPr>
        </a:p>
      </dgm:t>
    </dgm:pt>
    <dgm:pt modelId="{DF42B888-1EEF-477E-B74B-336EB8AFB8FE}" type="sibTrans" cxnId="{FE584299-39F0-4DB9-89D9-1A1BB2EF7336}">
      <dgm:prSet/>
      <dgm:spPr/>
      <dgm:t>
        <a:bodyPr/>
        <a:lstStyle/>
        <a:p>
          <a:endParaRPr lang="zh-CN" altLang="en-US">
            <a:solidFill>
              <a:schemeClr val="tx1"/>
            </a:solidFill>
          </a:endParaRPr>
        </a:p>
      </dgm:t>
    </dgm:pt>
    <dgm:pt modelId="{89D6DFAE-68DF-49B7-A177-D31E50830993}" type="pres">
      <dgm:prSet presAssocID="{3884F678-B5A5-4968-9379-FB4B32897176}" presName="hierChild1" presStyleCnt="0">
        <dgm:presLayoutVars>
          <dgm:chPref val="1"/>
          <dgm:dir/>
          <dgm:animOne val="branch"/>
          <dgm:animLvl val="lvl"/>
          <dgm:resizeHandles/>
        </dgm:presLayoutVars>
      </dgm:prSet>
      <dgm:spPr/>
    </dgm:pt>
    <dgm:pt modelId="{C52985E9-A812-4054-AA6B-26D46C175351}" type="pres">
      <dgm:prSet presAssocID="{ABADF510-6EFB-42DC-91EE-630ED5429BF4}" presName="hierRoot1" presStyleCnt="0"/>
      <dgm:spPr/>
    </dgm:pt>
    <dgm:pt modelId="{95C4BEBD-B0E5-4051-B5D2-2B3F8530C8CE}" type="pres">
      <dgm:prSet presAssocID="{ABADF510-6EFB-42DC-91EE-630ED5429BF4}" presName="composite" presStyleCnt="0"/>
      <dgm:spPr/>
    </dgm:pt>
    <dgm:pt modelId="{C5E9D990-8A6C-48EF-9A58-9F3FA1A6B504}" type="pres">
      <dgm:prSet presAssocID="{ABADF510-6EFB-42DC-91EE-630ED5429BF4}" presName="background" presStyleLbl="node0" presStyleIdx="0" presStyleCnt="1"/>
      <dgm:spPr/>
    </dgm:pt>
    <dgm:pt modelId="{EFC7CAEE-1ACE-4271-84F7-02392CE7A1E0}" type="pres">
      <dgm:prSet presAssocID="{ABADF510-6EFB-42DC-91EE-630ED5429BF4}" presName="text" presStyleLbl="fgAcc0" presStyleIdx="0" presStyleCnt="1">
        <dgm:presLayoutVars>
          <dgm:chPref val="3"/>
        </dgm:presLayoutVars>
      </dgm:prSet>
      <dgm:spPr/>
    </dgm:pt>
    <dgm:pt modelId="{060B1808-7296-4506-B3A9-60B95ED9E725}" type="pres">
      <dgm:prSet presAssocID="{ABADF510-6EFB-42DC-91EE-630ED5429BF4}" presName="hierChild2" presStyleCnt="0"/>
      <dgm:spPr/>
    </dgm:pt>
    <dgm:pt modelId="{AB7BD2B3-1400-455A-BC6E-A2B38C37787D}" type="pres">
      <dgm:prSet presAssocID="{510C9131-D6AA-46D0-885A-A06E2CC59AB1}" presName="Name10" presStyleLbl="parChTrans1D2" presStyleIdx="0" presStyleCnt="3"/>
      <dgm:spPr/>
    </dgm:pt>
    <dgm:pt modelId="{C7C82D05-E536-471B-B7D6-524A6A674BCE}" type="pres">
      <dgm:prSet presAssocID="{C0527E5B-AD08-4031-904F-70105EACA7BB}" presName="hierRoot2" presStyleCnt="0"/>
      <dgm:spPr/>
    </dgm:pt>
    <dgm:pt modelId="{4D7A93C6-C2EB-46F2-8373-ECA9FEC8E58D}" type="pres">
      <dgm:prSet presAssocID="{C0527E5B-AD08-4031-904F-70105EACA7BB}" presName="composite2" presStyleCnt="0"/>
      <dgm:spPr/>
    </dgm:pt>
    <dgm:pt modelId="{49B88358-868F-4499-8CA9-FDBB098856EF}" type="pres">
      <dgm:prSet presAssocID="{C0527E5B-AD08-4031-904F-70105EACA7BB}" presName="background2" presStyleLbl="node2" presStyleIdx="0" presStyleCnt="3"/>
      <dgm:spPr/>
    </dgm:pt>
    <dgm:pt modelId="{E83222DE-EFB2-4541-B13A-5B9D730819B0}" type="pres">
      <dgm:prSet presAssocID="{C0527E5B-AD08-4031-904F-70105EACA7BB}" presName="text2" presStyleLbl="fgAcc2" presStyleIdx="0" presStyleCnt="3">
        <dgm:presLayoutVars>
          <dgm:chPref val="3"/>
        </dgm:presLayoutVars>
      </dgm:prSet>
      <dgm:spPr/>
    </dgm:pt>
    <dgm:pt modelId="{B4579809-E671-415D-929F-E88141FFCBAB}" type="pres">
      <dgm:prSet presAssocID="{C0527E5B-AD08-4031-904F-70105EACA7BB}" presName="hierChild3" presStyleCnt="0"/>
      <dgm:spPr/>
    </dgm:pt>
    <dgm:pt modelId="{497F0030-0AA4-47FC-9069-945389E34441}" type="pres">
      <dgm:prSet presAssocID="{6EA1E187-9F55-49C6-93F1-B2FAF555A46D}" presName="Name10" presStyleLbl="parChTrans1D2" presStyleIdx="1" presStyleCnt="3"/>
      <dgm:spPr/>
    </dgm:pt>
    <dgm:pt modelId="{136E52C7-4DAE-4CA6-9C39-632A491C3FA5}" type="pres">
      <dgm:prSet presAssocID="{664FEA25-9AE9-4884-A3D8-811D5809C4B6}" presName="hierRoot2" presStyleCnt="0"/>
      <dgm:spPr/>
    </dgm:pt>
    <dgm:pt modelId="{B55D989E-AD4D-43EA-AF2C-F70C56424F0D}" type="pres">
      <dgm:prSet presAssocID="{664FEA25-9AE9-4884-A3D8-811D5809C4B6}" presName="composite2" presStyleCnt="0"/>
      <dgm:spPr/>
    </dgm:pt>
    <dgm:pt modelId="{A49F5F01-473A-48B0-9297-0E94BEE4A2B2}" type="pres">
      <dgm:prSet presAssocID="{664FEA25-9AE9-4884-A3D8-811D5809C4B6}" presName="background2" presStyleLbl="node2" presStyleIdx="1" presStyleCnt="3"/>
      <dgm:spPr/>
    </dgm:pt>
    <dgm:pt modelId="{FEAC2CA6-B60C-481E-A57E-5690A42B3929}" type="pres">
      <dgm:prSet presAssocID="{664FEA25-9AE9-4884-A3D8-811D5809C4B6}" presName="text2" presStyleLbl="fgAcc2" presStyleIdx="1" presStyleCnt="3">
        <dgm:presLayoutVars>
          <dgm:chPref val="3"/>
        </dgm:presLayoutVars>
      </dgm:prSet>
      <dgm:spPr/>
    </dgm:pt>
    <dgm:pt modelId="{6575DB51-C5CA-4045-BACE-8F8FA9F7765D}" type="pres">
      <dgm:prSet presAssocID="{664FEA25-9AE9-4884-A3D8-811D5809C4B6}" presName="hierChild3" presStyleCnt="0"/>
      <dgm:spPr/>
    </dgm:pt>
    <dgm:pt modelId="{6B41E8B5-C3CE-42A7-A90E-D868333C0CB3}" type="pres">
      <dgm:prSet presAssocID="{E9CA621A-8A12-4769-8084-F501381F20B1}" presName="Name10" presStyleLbl="parChTrans1D2" presStyleIdx="2" presStyleCnt="3"/>
      <dgm:spPr/>
    </dgm:pt>
    <dgm:pt modelId="{BE8201AF-2714-4932-AF9C-D1214A533845}" type="pres">
      <dgm:prSet presAssocID="{CC53EBD1-6FFF-4F77-99C3-159B4F920CE1}" presName="hierRoot2" presStyleCnt="0"/>
      <dgm:spPr/>
    </dgm:pt>
    <dgm:pt modelId="{1949A51F-DE39-4D59-AE6E-9293CD6175EF}" type="pres">
      <dgm:prSet presAssocID="{CC53EBD1-6FFF-4F77-99C3-159B4F920CE1}" presName="composite2" presStyleCnt="0"/>
      <dgm:spPr/>
    </dgm:pt>
    <dgm:pt modelId="{E9AAE47E-408C-463B-A525-A10304764478}" type="pres">
      <dgm:prSet presAssocID="{CC53EBD1-6FFF-4F77-99C3-159B4F920CE1}" presName="background2" presStyleLbl="node2" presStyleIdx="2" presStyleCnt="3"/>
      <dgm:spPr/>
    </dgm:pt>
    <dgm:pt modelId="{ED4C9B7E-28F9-4EDC-BDF7-1E1EF78519B3}" type="pres">
      <dgm:prSet presAssocID="{CC53EBD1-6FFF-4F77-99C3-159B4F920CE1}" presName="text2" presStyleLbl="fgAcc2" presStyleIdx="2" presStyleCnt="3">
        <dgm:presLayoutVars>
          <dgm:chPref val="3"/>
        </dgm:presLayoutVars>
      </dgm:prSet>
      <dgm:spPr/>
    </dgm:pt>
    <dgm:pt modelId="{FF5E9427-3988-4418-8CC6-CC9FEDCF809F}" type="pres">
      <dgm:prSet presAssocID="{CC53EBD1-6FFF-4F77-99C3-159B4F920CE1}" presName="hierChild3" presStyleCnt="0"/>
      <dgm:spPr/>
    </dgm:pt>
  </dgm:ptLst>
  <dgm:cxnLst>
    <dgm:cxn modelId="{D3424415-95EA-413F-A665-5999D3B27C23}" srcId="{3884F678-B5A5-4968-9379-FB4B32897176}" destId="{ABADF510-6EFB-42DC-91EE-630ED5429BF4}" srcOrd="0" destOrd="0" parTransId="{C2050F8C-2E06-48CC-8ACC-5001C99C21C3}" sibTransId="{B7B70BD8-5F47-4756-9FA5-553504F84A31}"/>
    <dgm:cxn modelId="{861A4D2C-2921-4134-AC8D-8E3766862E0D}" type="presOf" srcId="{3884F678-B5A5-4968-9379-FB4B32897176}" destId="{89D6DFAE-68DF-49B7-A177-D31E50830993}" srcOrd="0" destOrd="0" presId="urn:microsoft.com/office/officeart/2005/8/layout/hierarchy1"/>
    <dgm:cxn modelId="{A5909F4C-4AE9-41C8-ACA3-93C015FF25F0}" type="presOf" srcId="{664FEA25-9AE9-4884-A3D8-811D5809C4B6}" destId="{FEAC2CA6-B60C-481E-A57E-5690A42B3929}" srcOrd="0" destOrd="0" presId="urn:microsoft.com/office/officeart/2005/8/layout/hierarchy1"/>
    <dgm:cxn modelId="{69F13F6E-2AC2-4D61-B8AA-3512304DDBB5}" type="presOf" srcId="{ABADF510-6EFB-42DC-91EE-630ED5429BF4}" destId="{EFC7CAEE-1ACE-4271-84F7-02392CE7A1E0}" srcOrd="0" destOrd="0" presId="urn:microsoft.com/office/officeart/2005/8/layout/hierarchy1"/>
    <dgm:cxn modelId="{72C89776-73F2-44E6-B90B-14157EAA1F21}" type="presOf" srcId="{CC53EBD1-6FFF-4F77-99C3-159B4F920CE1}" destId="{ED4C9B7E-28F9-4EDC-BDF7-1E1EF78519B3}" srcOrd="0" destOrd="0" presId="urn:microsoft.com/office/officeart/2005/8/layout/hierarchy1"/>
    <dgm:cxn modelId="{FE584299-39F0-4DB9-89D9-1A1BB2EF7336}" srcId="{ABADF510-6EFB-42DC-91EE-630ED5429BF4}" destId="{CC53EBD1-6FFF-4F77-99C3-159B4F920CE1}" srcOrd="2" destOrd="0" parTransId="{E9CA621A-8A12-4769-8084-F501381F20B1}" sibTransId="{DF42B888-1EEF-477E-B74B-336EB8AFB8FE}"/>
    <dgm:cxn modelId="{DA4E80A8-2AC8-446A-A86C-2BCDFFBCA333}" type="presOf" srcId="{C0527E5B-AD08-4031-904F-70105EACA7BB}" destId="{E83222DE-EFB2-4541-B13A-5B9D730819B0}" srcOrd="0" destOrd="0" presId="urn:microsoft.com/office/officeart/2005/8/layout/hierarchy1"/>
    <dgm:cxn modelId="{ADB050AC-E230-4CFF-99EF-B12ABCC9A15B}" srcId="{ABADF510-6EFB-42DC-91EE-630ED5429BF4}" destId="{C0527E5B-AD08-4031-904F-70105EACA7BB}" srcOrd="0" destOrd="0" parTransId="{510C9131-D6AA-46D0-885A-A06E2CC59AB1}" sibTransId="{A151DB61-34D3-4293-AEA6-6E9B90A02AD2}"/>
    <dgm:cxn modelId="{33419CC1-2B73-4544-AB2F-59E4D6A87B71}" srcId="{ABADF510-6EFB-42DC-91EE-630ED5429BF4}" destId="{664FEA25-9AE9-4884-A3D8-811D5809C4B6}" srcOrd="1" destOrd="0" parTransId="{6EA1E187-9F55-49C6-93F1-B2FAF555A46D}" sibTransId="{C6C4A5CD-0866-4AB0-9CBD-2F5ADF548C27}"/>
    <dgm:cxn modelId="{9299DCD8-DBC7-49BD-988B-8B8D904B5737}" type="presOf" srcId="{510C9131-D6AA-46D0-885A-A06E2CC59AB1}" destId="{AB7BD2B3-1400-455A-BC6E-A2B38C37787D}" srcOrd="0" destOrd="0" presId="urn:microsoft.com/office/officeart/2005/8/layout/hierarchy1"/>
    <dgm:cxn modelId="{DFF686E2-FC2D-4706-A8AE-0A8944D21D3A}" type="presOf" srcId="{E9CA621A-8A12-4769-8084-F501381F20B1}" destId="{6B41E8B5-C3CE-42A7-A90E-D868333C0CB3}" srcOrd="0" destOrd="0" presId="urn:microsoft.com/office/officeart/2005/8/layout/hierarchy1"/>
    <dgm:cxn modelId="{796CDFE6-AC9F-4054-A981-96E7C0112E8F}" type="presOf" srcId="{6EA1E187-9F55-49C6-93F1-B2FAF555A46D}" destId="{497F0030-0AA4-47FC-9069-945389E34441}" srcOrd="0" destOrd="0" presId="urn:microsoft.com/office/officeart/2005/8/layout/hierarchy1"/>
    <dgm:cxn modelId="{20FF7E00-D99E-4DBB-B862-286E30CFB3E2}" type="presParOf" srcId="{89D6DFAE-68DF-49B7-A177-D31E50830993}" destId="{C52985E9-A812-4054-AA6B-26D46C175351}" srcOrd="0" destOrd="0" presId="urn:microsoft.com/office/officeart/2005/8/layout/hierarchy1"/>
    <dgm:cxn modelId="{2CCDAE2E-EC41-4370-B311-4847D072F174}" type="presParOf" srcId="{C52985E9-A812-4054-AA6B-26D46C175351}" destId="{95C4BEBD-B0E5-4051-B5D2-2B3F8530C8CE}" srcOrd="0" destOrd="0" presId="urn:microsoft.com/office/officeart/2005/8/layout/hierarchy1"/>
    <dgm:cxn modelId="{9DF84D74-7EC8-473C-812B-6C9972A525C4}" type="presParOf" srcId="{95C4BEBD-B0E5-4051-B5D2-2B3F8530C8CE}" destId="{C5E9D990-8A6C-48EF-9A58-9F3FA1A6B504}" srcOrd="0" destOrd="0" presId="urn:microsoft.com/office/officeart/2005/8/layout/hierarchy1"/>
    <dgm:cxn modelId="{66A8B577-0217-4F59-BD61-95D56D37F5C7}" type="presParOf" srcId="{95C4BEBD-B0E5-4051-B5D2-2B3F8530C8CE}" destId="{EFC7CAEE-1ACE-4271-84F7-02392CE7A1E0}" srcOrd="1" destOrd="0" presId="urn:microsoft.com/office/officeart/2005/8/layout/hierarchy1"/>
    <dgm:cxn modelId="{B036ECD7-51BC-4FEE-83DB-38F3155A64C3}" type="presParOf" srcId="{C52985E9-A812-4054-AA6B-26D46C175351}" destId="{060B1808-7296-4506-B3A9-60B95ED9E725}" srcOrd="1" destOrd="0" presId="urn:microsoft.com/office/officeart/2005/8/layout/hierarchy1"/>
    <dgm:cxn modelId="{40C28B6D-51EB-4922-9951-1B74607B08C1}" type="presParOf" srcId="{060B1808-7296-4506-B3A9-60B95ED9E725}" destId="{AB7BD2B3-1400-455A-BC6E-A2B38C37787D}" srcOrd="0" destOrd="0" presId="urn:microsoft.com/office/officeart/2005/8/layout/hierarchy1"/>
    <dgm:cxn modelId="{3B3B5804-8B72-4860-9DD6-4FDFE25418F7}" type="presParOf" srcId="{060B1808-7296-4506-B3A9-60B95ED9E725}" destId="{C7C82D05-E536-471B-B7D6-524A6A674BCE}" srcOrd="1" destOrd="0" presId="urn:microsoft.com/office/officeart/2005/8/layout/hierarchy1"/>
    <dgm:cxn modelId="{DCE39CA0-5E57-45F1-9060-2DBB8832DDAD}" type="presParOf" srcId="{C7C82D05-E536-471B-B7D6-524A6A674BCE}" destId="{4D7A93C6-C2EB-46F2-8373-ECA9FEC8E58D}" srcOrd="0" destOrd="0" presId="urn:microsoft.com/office/officeart/2005/8/layout/hierarchy1"/>
    <dgm:cxn modelId="{CC1D359D-7E76-4FC6-BFD7-2A390CBC063F}" type="presParOf" srcId="{4D7A93C6-C2EB-46F2-8373-ECA9FEC8E58D}" destId="{49B88358-868F-4499-8CA9-FDBB098856EF}" srcOrd="0" destOrd="0" presId="urn:microsoft.com/office/officeart/2005/8/layout/hierarchy1"/>
    <dgm:cxn modelId="{76921918-E8AB-4650-A34C-46E4DC7722BD}" type="presParOf" srcId="{4D7A93C6-C2EB-46F2-8373-ECA9FEC8E58D}" destId="{E83222DE-EFB2-4541-B13A-5B9D730819B0}" srcOrd="1" destOrd="0" presId="urn:microsoft.com/office/officeart/2005/8/layout/hierarchy1"/>
    <dgm:cxn modelId="{2BE23BEC-071E-4F0A-967B-2B5BFCE95F2A}" type="presParOf" srcId="{C7C82D05-E536-471B-B7D6-524A6A674BCE}" destId="{B4579809-E671-415D-929F-E88141FFCBAB}" srcOrd="1" destOrd="0" presId="urn:microsoft.com/office/officeart/2005/8/layout/hierarchy1"/>
    <dgm:cxn modelId="{3EC03C6A-1C4B-4802-81A7-9AF13C24AF54}" type="presParOf" srcId="{060B1808-7296-4506-B3A9-60B95ED9E725}" destId="{497F0030-0AA4-47FC-9069-945389E34441}" srcOrd="2" destOrd="0" presId="urn:microsoft.com/office/officeart/2005/8/layout/hierarchy1"/>
    <dgm:cxn modelId="{C330D581-806A-4450-AE69-2A3FC0219803}" type="presParOf" srcId="{060B1808-7296-4506-B3A9-60B95ED9E725}" destId="{136E52C7-4DAE-4CA6-9C39-632A491C3FA5}" srcOrd="3" destOrd="0" presId="urn:microsoft.com/office/officeart/2005/8/layout/hierarchy1"/>
    <dgm:cxn modelId="{DC0FF19A-457B-4F06-A37C-C8D671F2BE23}" type="presParOf" srcId="{136E52C7-4DAE-4CA6-9C39-632A491C3FA5}" destId="{B55D989E-AD4D-43EA-AF2C-F70C56424F0D}" srcOrd="0" destOrd="0" presId="urn:microsoft.com/office/officeart/2005/8/layout/hierarchy1"/>
    <dgm:cxn modelId="{349D9881-E0C3-4D91-9A23-98F8347DB542}" type="presParOf" srcId="{B55D989E-AD4D-43EA-AF2C-F70C56424F0D}" destId="{A49F5F01-473A-48B0-9297-0E94BEE4A2B2}" srcOrd="0" destOrd="0" presId="urn:microsoft.com/office/officeart/2005/8/layout/hierarchy1"/>
    <dgm:cxn modelId="{D82DD9CB-9B5C-4FFE-8F07-96D0EF6A2EB6}" type="presParOf" srcId="{B55D989E-AD4D-43EA-AF2C-F70C56424F0D}" destId="{FEAC2CA6-B60C-481E-A57E-5690A42B3929}" srcOrd="1" destOrd="0" presId="urn:microsoft.com/office/officeart/2005/8/layout/hierarchy1"/>
    <dgm:cxn modelId="{4477CC61-5C48-4E55-ACF2-6D598021328A}" type="presParOf" srcId="{136E52C7-4DAE-4CA6-9C39-632A491C3FA5}" destId="{6575DB51-C5CA-4045-BACE-8F8FA9F7765D}" srcOrd="1" destOrd="0" presId="urn:microsoft.com/office/officeart/2005/8/layout/hierarchy1"/>
    <dgm:cxn modelId="{06B4ACE8-1B6C-47FE-B2D1-BC6B783EB139}" type="presParOf" srcId="{060B1808-7296-4506-B3A9-60B95ED9E725}" destId="{6B41E8B5-C3CE-42A7-A90E-D868333C0CB3}" srcOrd="4" destOrd="0" presId="urn:microsoft.com/office/officeart/2005/8/layout/hierarchy1"/>
    <dgm:cxn modelId="{B9315543-249D-4314-B741-36D47142AE5B}" type="presParOf" srcId="{060B1808-7296-4506-B3A9-60B95ED9E725}" destId="{BE8201AF-2714-4932-AF9C-D1214A533845}" srcOrd="5" destOrd="0" presId="urn:microsoft.com/office/officeart/2005/8/layout/hierarchy1"/>
    <dgm:cxn modelId="{CA068EA8-EC75-479F-BEAB-77C5E0D3D4FA}" type="presParOf" srcId="{BE8201AF-2714-4932-AF9C-D1214A533845}" destId="{1949A51F-DE39-4D59-AE6E-9293CD6175EF}" srcOrd="0" destOrd="0" presId="urn:microsoft.com/office/officeart/2005/8/layout/hierarchy1"/>
    <dgm:cxn modelId="{358F338E-9277-465C-905F-7DE29B6768D0}" type="presParOf" srcId="{1949A51F-DE39-4D59-AE6E-9293CD6175EF}" destId="{E9AAE47E-408C-463B-A525-A10304764478}" srcOrd="0" destOrd="0" presId="urn:microsoft.com/office/officeart/2005/8/layout/hierarchy1"/>
    <dgm:cxn modelId="{002088EB-F94A-415A-B8B1-EE91AF5E8D0C}" type="presParOf" srcId="{1949A51F-DE39-4D59-AE6E-9293CD6175EF}" destId="{ED4C9B7E-28F9-4EDC-BDF7-1E1EF78519B3}" srcOrd="1" destOrd="0" presId="urn:microsoft.com/office/officeart/2005/8/layout/hierarchy1"/>
    <dgm:cxn modelId="{A6F19D23-732E-4B75-B696-8F24ECE8824F}" type="presParOf" srcId="{BE8201AF-2714-4932-AF9C-D1214A533845}" destId="{FF5E9427-3988-4418-8CC6-CC9FEDCF809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428AC474-541D-45F5-9A1F-56CBEEE11D8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F72068ED-1898-4B2E-83C6-1151BC7BD8C7}">
      <dgm:prSet custT="1"/>
      <dgm:spPr/>
      <dgm:t>
        <a:bodyPr/>
        <a:lstStyle/>
        <a:p>
          <a:pPr rtl="0"/>
          <a:r>
            <a:rPr lang="zh-CN" altLang="en-US" sz="2000"/>
            <a:t>数据类产品</a:t>
          </a:r>
        </a:p>
      </dgm:t>
    </dgm:pt>
    <dgm:pt modelId="{574B45EF-097E-483B-A30D-E83ACC4A991D}" type="parTrans" cxnId="{535F4922-1D64-49C2-8B4D-6AB56C86BCF6}">
      <dgm:prSet/>
      <dgm:spPr/>
      <dgm:t>
        <a:bodyPr/>
        <a:lstStyle/>
        <a:p>
          <a:endParaRPr lang="zh-CN" altLang="en-US" sz="2000"/>
        </a:p>
      </dgm:t>
    </dgm:pt>
    <dgm:pt modelId="{D47DAAF7-DFE2-4772-9478-B91EA7C66790}" type="sibTrans" cxnId="{535F4922-1D64-49C2-8B4D-6AB56C86BCF6}">
      <dgm:prSet/>
      <dgm:spPr/>
      <dgm:t>
        <a:bodyPr/>
        <a:lstStyle/>
        <a:p>
          <a:endParaRPr lang="zh-CN" altLang="en-US" sz="2000"/>
        </a:p>
      </dgm:t>
    </dgm:pt>
    <dgm:pt modelId="{93B88973-CE5D-4ED2-B4A6-9042DC21EF0A}">
      <dgm:prSet custT="1"/>
      <dgm:spPr/>
      <dgm:t>
        <a:bodyPr/>
        <a:lstStyle/>
        <a:p>
          <a:pPr rtl="0"/>
          <a:r>
            <a:rPr lang="zh-CN" altLang="en-US" sz="2000"/>
            <a:t>干净数据</a:t>
          </a:r>
        </a:p>
      </dgm:t>
    </dgm:pt>
    <dgm:pt modelId="{C17AAA8D-60EE-40F9-AAB3-7519A8DB285A}" type="parTrans" cxnId="{3D2C111D-D561-46A3-8C42-C79DA4762523}">
      <dgm:prSet/>
      <dgm:spPr/>
      <dgm:t>
        <a:bodyPr/>
        <a:lstStyle/>
        <a:p>
          <a:endParaRPr lang="zh-CN" altLang="en-US" sz="2000"/>
        </a:p>
      </dgm:t>
    </dgm:pt>
    <dgm:pt modelId="{6B9981C2-5E28-4F2C-98BC-6FF0494BD044}" type="sibTrans" cxnId="{3D2C111D-D561-46A3-8C42-C79DA4762523}">
      <dgm:prSet/>
      <dgm:spPr/>
      <dgm:t>
        <a:bodyPr/>
        <a:lstStyle/>
        <a:p>
          <a:endParaRPr lang="zh-CN" altLang="en-US" sz="2000"/>
        </a:p>
      </dgm:t>
    </dgm:pt>
    <dgm:pt modelId="{E19F6D61-C158-4884-B278-7EF50B8DBCA2}">
      <dgm:prSet custT="1"/>
      <dgm:spPr/>
      <dgm:t>
        <a:bodyPr/>
        <a:lstStyle/>
        <a:p>
          <a:pPr rtl="0"/>
          <a:r>
            <a:rPr lang="zh-CN" altLang="en-US" sz="2000"/>
            <a:t>脱敏数据</a:t>
          </a:r>
        </a:p>
      </dgm:t>
    </dgm:pt>
    <dgm:pt modelId="{FD037BB4-6AE4-4518-B204-94C43141D6FE}" type="parTrans" cxnId="{0E62E278-7AE9-4D90-AD9C-4E1C7DD128B0}">
      <dgm:prSet/>
      <dgm:spPr/>
      <dgm:t>
        <a:bodyPr/>
        <a:lstStyle/>
        <a:p>
          <a:endParaRPr lang="zh-CN" altLang="en-US" sz="2000"/>
        </a:p>
      </dgm:t>
    </dgm:pt>
    <dgm:pt modelId="{A1E4FDEC-4C08-4869-B232-F75EF0974F10}" type="sibTrans" cxnId="{0E62E278-7AE9-4D90-AD9C-4E1C7DD128B0}">
      <dgm:prSet/>
      <dgm:spPr/>
      <dgm:t>
        <a:bodyPr/>
        <a:lstStyle/>
        <a:p>
          <a:endParaRPr lang="zh-CN" altLang="en-US" sz="2000"/>
        </a:p>
      </dgm:t>
    </dgm:pt>
    <dgm:pt modelId="{9FB314F1-F559-4C7E-A826-A3530C119821}">
      <dgm:prSet custT="1"/>
      <dgm:spPr/>
      <dgm:t>
        <a:bodyPr/>
        <a:lstStyle/>
        <a:p>
          <a:pPr rtl="0"/>
          <a:r>
            <a:rPr lang="zh-CN" altLang="en-US" sz="2000"/>
            <a:t>集成数据</a:t>
          </a:r>
        </a:p>
      </dgm:t>
    </dgm:pt>
    <dgm:pt modelId="{3328AC4B-8E8C-45BF-B3FD-BE60B7B8837B}" type="parTrans" cxnId="{F26E3903-2817-42F8-B838-E540E7C2F049}">
      <dgm:prSet/>
      <dgm:spPr/>
      <dgm:t>
        <a:bodyPr/>
        <a:lstStyle/>
        <a:p>
          <a:endParaRPr lang="zh-CN" altLang="en-US" sz="2000"/>
        </a:p>
      </dgm:t>
    </dgm:pt>
    <dgm:pt modelId="{BD3283FB-11EC-43B6-A774-6C9CCCD9D686}" type="sibTrans" cxnId="{F26E3903-2817-42F8-B838-E540E7C2F049}">
      <dgm:prSet/>
      <dgm:spPr/>
      <dgm:t>
        <a:bodyPr/>
        <a:lstStyle/>
        <a:p>
          <a:endParaRPr lang="zh-CN" altLang="en-US" sz="2000"/>
        </a:p>
      </dgm:t>
    </dgm:pt>
    <dgm:pt modelId="{3F776CF5-DE65-4EF8-AD8B-7C9F3B9F7DBE}">
      <dgm:prSet custT="1"/>
      <dgm:spPr/>
      <dgm:t>
        <a:bodyPr/>
        <a:lstStyle/>
        <a:p>
          <a:pPr rtl="0"/>
          <a:r>
            <a:rPr lang="zh-CN" altLang="en-US" sz="2000"/>
            <a:t>规约数据</a:t>
          </a:r>
        </a:p>
      </dgm:t>
    </dgm:pt>
    <dgm:pt modelId="{95C0C84F-18ED-495D-9ED0-2D9857F717C2}" type="parTrans" cxnId="{DF8AAF3E-C91E-4904-812F-EB4A5E93207F}">
      <dgm:prSet/>
      <dgm:spPr/>
      <dgm:t>
        <a:bodyPr/>
        <a:lstStyle/>
        <a:p>
          <a:endParaRPr lang="zh-CN" altLang="en-US" sz="2000"/>
        </a:p>
      </dgm:t>
    </dgm:pt>
    <dgm:pt modelId="{1992B233-8D52-4C9E-A380-545589BEA78F}" type="sibTrans" cxnId="{DF8AAF3E-C91E-4904-812F-EB4A5E93207F}">
      <dgm:prSet/>
      <dgm:spPr/>
      <dgm:t>
        <a:bodyPr/>
        <a:lstStyle/>
        <a:p>
          <a:endParaRPr lang="zh-CN" altLang="en-US" sz="2000"/>
        </a:p>
      </dgm:t>
    </dgm:pt>
    <dgm:pt modelId="{6C18B68B-9600-4891-941F-7118DBE1FBEF}">
      <dgm:prSet custT="1"/>
      <dgm:spPr/>
      <dgm:t>
        <a:bodyPr/>
        <a:lstStyle/>
        <a:p>
          <a:pPr rtl="0"/>
          <a:r>
            <a:rPr lang="zh-CN" altLang="en-US" sz="2000"/>
            <a:t>标注数据</a:t>
          </a:r>
        </a:p>
      </dgm:t>
    </dgm:pt>
    <dgm:pt modelId="{382EC06D-0118-481B-B573-93794D031D59}" type="parTrans" cxnId="{0CA37010-DE84-4B32-B786-BB6E21E9872E}">
      <dgm:prSet/>
      <dgm:spPr/>
      <dgm:t>
        <a:bodyPr/>
        <a:lstStyle/>
        <a:p>
          <a:endParaRPr lang="zh-CN" altLang="en-US" sz="2000"/>
        </a:p>
      </dgm:t>
    </dgm:pt>
    <dgm:pt modelId="{D9408DE2-A62C-43B9-A9AC-E063D27AF631}" type="sibTrans" cxnId="{0CA37010-DE84-4B32-B786-BB6E21E9872E}">
      <dgm:prSet/>
      <dgm:spPr/>
      <dgm:t>
        <a:bodyPr/>
        <a:lstStyle/>
        <a:p>
          <a:endParaRPr lang="zh-CN" altLang="en-US" sz="2000"/>
        </a:p>
      </dgm:t>
    </dgm:pt>
    <dgm:pt modelId="{3DE2917B-B2D2-4AD0-A2ED-225693A4C5A0}">
      <dgm:prSet custT="1"/>
      <dgm:spPr/>
      <dgm:t>
        <a:bodyPr/>
        <a:lstStyle/>
        <a:p>
          <a:pPr rtl="0"/>
          <a:r>
            <a:rPr lang="en-US" sz="2000"/>
            <a:t>….</a:t>
          </a:r>
          <a:endParaRPr lang="zh-CN" sz="2000"/>
        </a:p>
      </dgm:t>
    </dgm:pt>
    <dgm:pt modelId="{ECB688A0-0CC8-472D-A9C9-81CBF69A21B0}" type="parTrans" cxnId="{B4F67146-6BDC-450F-9BE7-F033499712AC}">
      <dgm:prSet/>
      <dgm:spPr/>
      <dgm:t>
        <a:bodyPr/>
        <a:lstStyle/>
        <a:p>
          <a:endParaRPr lang="zh-CN" altLang="en-US" sz="2000"/>
        </a:p>
      </dgm:t>
    </dgm:pt>
    <dgm:pt modelId="{57D905EE-CBBB-46D0-B9C5-43A8832B0464}" type="sibTrans" cxnId="{B4F67146-6BDC-450F-9BE7-F033499712AC}">
      <dgm:prSet/>
      <dgm:spPr/>
      <dgm:t>
        <a:bodyPr/>
        <a:lstStyle/>
        <a:p>
          <a:endParaRPr lang="zh-CN" altLang="en-US" sz="2000"/>
        </a:p>
      </dgm:t>
    </dgm:pt>
    <dgm:pt modelId="{965322F2-AE9A-4553-AAE5-1B71B4F0C367}">
      <dgm:prSet custT="1"/>
      <dgm:spPr/>
      <dgm:t>
        <a:bodyPr/>
        <a:lstStyle/>
        <a:p>
          <a:pPr rtl="0"/>
          <a:r>
            <a:rPr lang="zh-CN" altLang="en-US" sz="2000"/>
            <a:t>信息类产品</a:t>
          </a:r>
        </a:p>
      </dgm:t>
    </dgm:pt>
    <dgm:pt modelId="{9AAECA10-A95B-418C-9738-5A6B358EA366}" type="parTrans" cxnId="{67E3CC9D-8CE0-4DF8-BC11-79F121A91444}">
      <dgm:prSet/>
      <dgm:spPr/>
      <dgm:t>
        <a:bodyPr/>
        <a:lstStyle/>
        <a:p>
          <a:endParaRPr lang="zh-CN" altLang="en-US" sz="2000"/>
        </a:p>
      </dgm:t>
    </dgm:pt>
    <dgm:pt modelId="{BB8D77F4-E0EB-4F2A-A00F-8EA74E9F2271}" type="sibTrans" cxnId="{67E3CC9D-8CE0-4DF8-BC11-79F121A91444}">
      <dgm:prSet/>
      <dgm:spPr/>
      <dgm:t>
        <a:bodyPr/>
        <a:lstStyle/>
        <a:p>
          <a:endParaRPr lang="zh-CN" altLang="en-US" sz="2000"/>
        </a:p>
      </dgm:t>
    </dgm:pt>
    <dgm:pt modelId="{C5BBBCC7-B1F2-42A6-9CED-8482313E0426}">
      <dgm:prSet custT="1"/>
      <dgm:spPr/>
      <dgm:t>
        <a:bodyPr/>
        <a:lstStyle/>
        <a:p>
          <a:pPr rtl="0"/>
          <a:r>
            <a:rPr lang="zh-CN" altLang="en-US" sz="2000"/>
            <a:t>数据新闻</a:t>
          </a:r>
        </a:p>
      </dgm:t>
    </dgm:pt>
    <dgm:pt modelId="{FE907BC3-8D31-4C7D-991B-C4E0F33BEF0B}" type="parTrans" cxnId="{917BA3D4-D9D6-4F91-9259-DDDAEB4FD7A8}">
      <dgm:prSet/>
      <dgm:spPr/>
      <dgm:t>
        <a:bodyPr/>
        <a:lstStyle/>
        <a:p>
          <a:endParaRPr lang="zh-CN" altLang="en-US" sz="2000"/>
        </a:p>
      </dgm:t>
    </dgm:pt>
    <dgm:pt modelId="{4A186FD2-E3F5-498E-8C80-DECBE67EFF6A}" type="sibTrans" cxnId="{917BA3D4-D9D6-4F91-9259-DDDAEB4FD7A8}">
      <dgm:prSet/>
      <dgm:spPr/>
      <dgm:t>
        <a:bodyPr/>
        <a:lstStyle/>
        <a:p>
          <a:endParaRPr lang="zh-CN" altLang="en-US" sz="2000"/>
        </a:p>
      </dgm:t>
    </dgm:pt>
    <dgm:pt modelId="{B89C8EF7-CCA7-469B-94D2-1F7E5425E98B}">
      <dgm:prSet custT="1"/>
      <dgm:spPr/>
      <dgm:t>
        <a:bodyPr/>
        <a:lstStyle/>
        <a:p>
          <a:pPr rtl="0"/>
          <a:r>
            <a:rPr lang="zh-CN" altLang="en-US" sz="2000"/>
            <a:t>数据订阅</a:t>
          </a:r>
        </a:p>
      </dgm:t>
    </dgm:pt>
    <dgm:pt modelId="{0D8BA0B6-B1D7-4E6E-874F-83EA54C18198}" type="parTrans" cxnId="{9015B17A-A42A-44EF-A16B-0CC4EB1BFD03}">
      <dgm:prSet/>
      <dgm:spPr/>
      <dgm:t>
        <a:bodyPr/>
        <a:lstStyle/>
        <a:p>
          <a:endParaRPr lang="zh-CN" altLang="en-US" sz="2000"/>
        </a:p>
      </dgm:t>
    </dgm:pt>
    <dgm:pt modelId="{4FBE9A9C-35E3-4EA6-BC03-6345AB99323F}" type="sibTrans" cxnId="{9015B17A-A42A-44EF-A16B-0CC4EB1BFD03}">
      <dgm:prSet/>
      <dgm:spPr/>
      <dgm:t>
        <a:bodyPr/>
        <a:lstStyle/>
        <a:p>
          <a:endParaRPr lang="zh-CN" altLang="en-US" sz="2000"/>
        </a:p>
      </dgm:t>
    </dgm:pt>
    <dgm:pt modelId="{655C1BE7-73F9-440E-B6D8-40EEB8EF155A}">
      <dgm:prSet custT="1"/>
      <dgm:spPr/>
      <dgm:t>
        <a:bodyPr/>
        <a:lstStyle/>
        <a:p>
          <a:pPr rtl="0"/>
          <a:r>
            <a:rPr lang="zh-CN" sz="2000" dirty="0"/>
            <a:t>报告</a:t>
          </a:r>
          <a:r>
            <a:rPr lang="en-US" sz="2000" dirty="0"/>
            <a:t>/</a:t>
          </a:r>
          <a:r>
            <a:rPr lang="zh-CN" sz="2000" dirty="0"/>
            <a:t>快报</a:t>
          </a:r>
          <a:r>
            <a:rPr lang="en-US" sz="2000" dirty="0"/>
            <a:t>/</a:t>
          </a:r>
          <a:r>
            <a:rPr lang="zh-CN" sz="2000" dirty="0"/>
            <a:t>摘录</a:t>
          </a:r>
        </a:p>
      </dgm:t>
    </dgm:pt>
    <dgm:pt modelId="{AA8F438B-CFD1-4FF1-9829-B48B05817327}" type="parTrans" cxnId="{62D05C0B-77B3-44B2-B5E2-4DDA342E2FC2}">
      <dgm:prSet/>
      <dgm:spPr/>
      <dgm:t>
        <a:bodyPr/>
        <a:lstStyle/>
        <a:p>
          <a:endParaRPr lang="zh-CN" altLang="en-US" sz="2000"/>
        </a:p>
      </dgm:t>
    </dgm:pt>
    <dgm:pt modelId="{B15497A8-B3DE-4C90-8F6E-EC05F28FCFB4}" type="sibTrans" cxnId="{62D05C0B-77B3-44B2-B5E2-4DDA342E2FC2}">
      <dgm:prSet/>
      <dgm:spPr/>
      <dgm:t>
        <a:bodyPr/>
        <a:lstStyle/>
        <a:p>
          <a:endParaRPr lang="zh-CN" altLang="en-US" sz="2000"/>
        </a:p>
      </dgm:t>
    </dgm:pt>
    <dgm:pt modelId="{09F3A0E2-AB90-485A-9B77-C865BCEFD0B2}">
      <dgm:prSet custT="1"/>
      <dgm:spPr/>
      <dgm:t>
        <a:bodyPr/>
        <a:lstStyle/>
        <a:p>
          <a:pPr rtl="0"/>
          <a:r>
            <a:rPr lang="en-US" sz="2000" dirty="0"/>
            <a:t>…</a:t>
          </a:r>
          <a:endParaRPr lang="zh-CN" sz="2000" dirty="0"/>
        </a:p>
      </dgm:t>
    </dgm:pt>
    <dgm:pt modelId="{DD4091EC-92DA-4CE9-825F-CD6C4524F33C}" type="parTrans" cxnId="{1121BFA2-280A-4BC1-A76C-47702504822B}">
      <dgm:prSet/>
      <dgm:spPr/>
      <dgm:t>
        <a:bodyPr/>
        <a:lstStyle/>
        <a:p>
          <a:endParaRPr lang="zh-CN" altLang="en-US" sz="2000"/>
        </a:p>
      </dgm:t>
    </dgm:pt>
    <dgm:pt modelId="{0AAAF58F-9EE4-44D1-9A91-48BEA69454CD}" type="sibTrans" cxnId="{1121BFA2-280A-4BC1-A76C-47702504822B}">
      <dgm:prSet/>
      <dgm:spPr/>
      <dgm:t>
        <a:bodyPr/>
        <a:lstStyle/>
        <a:p>
          <a:endParaRPr lang="zh-CN" altLang="en-US" sz="2000"/>
        </a:p>
      </dgm:t>
    </dgm:pt>
    <dgm:pt modelId="{F38743B6-E24C-47A2-B98E-8BF7111A1E99}">
      <dgm:prSet custT="1"/>
      <dgm:spPr/>
      <dgm:t>
        <a:bodyPr/>
        <a:lstStyle/>
        <a:p>
          <a:pPr rtl="0"/>
          <a:r>
            <a:rPr lang="zh-CN" altLang="en-US" sz="2000"/>
            <a:t>知识类产品</a:t>
          </a:r>
        </a:p>
      </dgm:t>
    </dgm:pt>
    <dgm:pt modelId="{62F09C34-C676-4B25-AB4F-698145830678}" type="parTrans" cxnId="{52DA074A-382A-4329-91C3-0A3507F7B060}">
      <dgm:prSet/>
      <dgm:spPr/>
      <dgm:t>
        <a:bodyPr/>
        <a:lstStyle/>
        <a:p>
          <a:endParaRPr lang="zh-CN" altLang="en-US" sz="2000"/>
        </a:p>
      </dgm:t>
    </dgm:pt>
    <dgm:pt modelId="{F7DE8C1D-B5B2-4890-B7AE-17FC20EDB5A0}" type="sibTrans" cxnId="{52DA074A-382A-4329-91C3-0A3507F7B060}">
      <dgm:prSet/>
      <dgm:spPr/>
      <dgm:t>
        <a:bodyPr/>
        <a:lstStyle/>
        <a:p>
          <a:endParaRPr lang="zh-CN" altLang="en-US" sz="2000"/>
        </a:p>
      </dgm:t>
    </dgm:pt>
    <dgm:pt modelId="{675BFAC7-6EB9-4CC1-B0F2-5F23672FDAC6}">
      <dgm:prSet custT="1"/>
      <dgm:spPr/>
      <dgm:t>
        <a:bodyPr/>
        <a:lstStyle/>
        <a:p>
          <a:pPr rtl="0"/>
          <a:r>
            <a:rPr lang="zh-CN" altLang="en-US" sz="2000" dirty="0"/>
            <a:t>百科全书</a:t>
          </a:r>
        </a:p>
      </dgm:t>
    </dgm:pt>
    <dgm:pt modelId="{258FC23D-202B-4B06-A2DC-5BD540CB33F1}" type="parTrans" cxnId="{E90992DF-9960-43D4-B931-01521933026E}">
      <dgm:prSet/>
      <dgm:spPr/>
      <dgm:t>
        <a:bodyPr/>
        <a:lstStyle/>
        <a:p>
          <a:endParaRPr lang="zh-CN" altLang="en-US" sz="2000"/>
        </a:p>
      </dgm:t>
    </dgm:pt>
    <dgm:pt modelId="{A67F35F4-D5A0-421D-8727-09CCDF8F8BB2}" type="sibTrans" cxnId="{E90992DF-9960-43D4-B931-01521933026E}">
      <dgm:prSet/>
      <dgm:spPr/>
      <dgm:t>
        <a:bodyPr/>
        <a:lstStyle/>
        <a:p>
          <a:endParaRPr lang="zh-CN" altLang="en-US" sz="2000"/>
        </a:p>
      </dgm:t>
    </dgm:pt>
    <dgm:pt modelId="{EED80B78-5355-4E4D-A812-B1FC3FC80EE8}">
      <dgm:prSet custT="1"/>
      <dgm:spPr/>
      <dgm:t>
        <a:bodyPr/>
        <a:lstStyle/>
        <a:p>
          <a:pPr rtl="0"/>
          <a:r>
            <a:rPr lang="zh-CN" altLang="en-US" sz="2000" dirty="0"/>
            <a:t>智慧类产品</a:t>
          </a:r>
        </a:p>
      </dgm:t>
    </dgm:pt>
    <dgm:pt modelId="{3FCF81C3-F8CB-4DC1-A950-2ADFCE47CB00}" type="parTrans" cxnId="{929F0543-CE29-4C9B-9F7C-8953A0E78637}">
      <dgm:prSet/>
      <dgm:spPr/>
      <dgm:t>
        <a:bodyPr/>
        <a:lstStyle/>
        <a:p>
          <a:endParaRPr lang="zh-CN" altLang="en-US" sz="2000"/>
        </a:p>
      </dgm:t>
    </dgm:pt>
    <dgm:pt modelId="{A0A35407-3C53-4D35-8EF4-9019B45D1314}" type="sibTrans" cxnId="{929F0543-CE29-4C9B-9F7C-8953A0E78637}">
      <dgm:prSet/>
      <dgm:spPr/>
      <dgm:t>
        <a:bodyPr/>
        <a:lstStyle/>
        <a:p>
          <a:endParaRPr lang="zh-CN" altLang="en-US" sz="2000"/>
        </a:p>
      </dgm:t>
    </dgm:pt>
    <dgm:pt modelId="{5E7FEDD0-4AF5-4FE9-991A-53797E388DDE}">
      <dgm:prSet custT="1"/>
      <dgm:spPr/>
      <dgm:t>
        <a:bodyPr/>
        <a:lstStyle/>
        <a:p>
          <a:pPr rtl="0"/>
          <a:r>
            <a:rPr lang="zh-CN" altLang="en-US" sz="2000" dirty="0"/>
            <a:t>决策支持</a:t>
          </a:r>
        </a:p>
      </dgm:t>
    </dgm:pt>
    <dgm:pt modelId="{FBAB0B14-F39D-485C-BA81-E6D8B4938732}" type="parTrans" cxnId="{0D155081-44E4-4F98-966E-B0079AD5D7FA}">
      <dgm:prSet/>
      <dgm:spPr/>
      <dgm:t>
        <a:bodyPr/>
        <a:lstStyle/>
        <a:p>
          <a:endParaRPr lang="zh-CN" altLang="en-US" sz="2000"/>
        </a:p>
      </dgm:t>
    </dgm:pt>
    <dgm:pt modelId="{C420681F-8663-4345-ABF0-FA0899E9047A}" type="sibTrans" cxnId="{0D155081-44E4-4F98-966E-B0079AD5D7FA}">
      <dgm:prSet/>
      <dgm:spPr/>
      <dgm:t>
        <a:bodyPr/>
        <a:lstStyle/>
        <a:p>
          <a:endParaRPr lang="zh-CN" altLang="en-US" sz="2000"/>
        </a:p>
      </dgm:t>
    </dgm:pt>
    <dgm:pt modelId="{B42B247C-C6FA-4C48-B579-ED3AB9F63D98}">
      <dgm:prSet custT="1"/>
      <dgm:spPr/>
      <dgm:t>
        <a:bodyPr/>
        <a:lstStyle/>
        <a:p>
          <a:pPr rtl="0"/>
          <a:r>
            <a:rPr lang="zh-CN" altLang="en-US" sz="2000" dirty="0"/>
            <a:t>数据洞见</a:t>
          </a:r>
        </a:p>
      </dgm:t>
    </dgm:pt>
    <dgm:pt modelId="{813E1DAB-5CFC-4B60-B7CC-A4E652876190}" type="parTrans" cxnId="{82C7FE80-F779-434C-B7B6-A497F84930CF}">
      <dgm:prSet/>
      <dgm:spPr/>
      <dgm:t>
        <a:bodyPr/>
        <a:lstStyle/>
        <a:p>
          <a:endParaRPr lang="zh-CN" altLang="en-US" sz="2000"/>
        </a:p>
      </dgm:t>
    </dgm:pt>
    <dgm:pt modelId="{A1671977-5995-4C3C-8DCD-A08A4BA2D8C2}" type="sibTrans" cxnId="{82C7FE80-F779-434C-B7B6-A497F84930CF}">
      <dgm:prSet/>
      <dgm:spPr/>
      <dgm:t>
        <a:bodyPr/>
        <a:lstStyle/>
        <a:p>
          <a:endParaRPr lang="zh-CN" altLang="en-US" sz="2000"/>
        </a:p>
      </dgm:t>
    </dgm:pt>
    <dgm:pt modelId="{1D5FA3E1-9B95-4D23-8531-DD1860DC1FB7}">
      <dgm:prSet custT="1"/>
      <dgm:spPr/>
      <dgm:t>
        <a:bodyPr/>
        <a:lstStyle/>
        <a:p>
          <a:pPr rtl="0"/>
          <a:r>
            <a:rPr lang="zh-CN" altLang="en-US" sz="2000" dirty="0"/>
            <a:t>数据业务化</a:t>
          </a:r>
        </a:p>
      </dgm:t>
    </dgm:pt>
    <dgm:pt modelId="{2840467A-2897-4803-A499-D3F200B67994}" type="parTrans" cxnId="{50871B93-0172-485C-9773-2D52C013E79B}">
      <dgm:prSet/>
      <dgm:spPr/>
      <dgm:t>
        <a:bodyPr/>
        <a:lstStyle/>
        <a:p>
          <a:endParaRPr lang="zh-CN" altLang="en-US" sz="2000"/>
        </a:p>
      </dgm:t>
    </dgm:pt>
    <dgm:pt modelId="{4BFA4E8B-DD1E-4F9C-BB57-65A7E418BCCF}" type="sibTrans" cxnId="{50871B93-0172-485C-9773-2D52C013E79B}">
      <dgm:prSet/>
      <dgm:spPr/>
      <dgm:t>
        <a:bodyPr/>
        <a:lstStyle/>
        <a:p>
          <a:endParaRPr lang="zh-CN" altLang="en-US" sz="2000"/>
        </a:p>
      </dgm:t>
    </dgm:pt>
    <dgm:pt modelId="{A142DB50-4815-4D92-89AF-C749F63DF434}">
      <dgm:prSet custT="1"/>
      <dgm:spPr/>
      <dgm:t>
        <a:bodyPr/>
        <a:lstStyle/>
        <a:p>
          <a:pPr rtl="0"/>
          <a:r>
            <a:rPr lang="zh-CN" altLang="en-US" sz="2000" dirty="0"/>
            <a:t>数据驱动</a:t>
          </a:r>
        </a:p>
      </dgm:t>
    </dgm:pt>
    <dgm:pt modelId="{AE941E23-C408-4CBC-9EDC-1CE1DE2D3C55}" type="parTrans" cxnId="{CEB2C440-7327-4A3A-8B10-7B25CF4AAF28}">
      <dgm:prSet/>
      <dgm:spPr/>
      <dgm:t>
        <a:bodyPr/>
        <a:lstStyle/>
        <a:p>
          <a:endParaRPr lang="zh-CN" altLang="en-US" sz="2000"/>
        </a:p>
      </dgm:t>
    </dgm:pt>
    <dgm:pt modelId="{7FEA01EE-D90C-4781-B718-D11FDAA75CDD}" type="sibTrans" cxnId="{CEB2C440-7327-4A3A-8B10-7B25CF4AAF28}">
      <dgm:prSet/>
      <dgm:spPr/>
      <dgm:t>
        <a:bodyPr/>
        <a:lstStyle/>
        <a:p>
          <a:endParaRPr lang="zh-CN" altLang="en-US" sz="2000"/>
        </a:p>
      </dgm:t>
    </dgm:pt>
    <dgm:pt modelId="{45542A52-3544-4084-9E8E-41CFE6300674}">
      <dgm:prSet custT="1"/>
      <dgm:spPr/>
      <dgm:t>
        <a:bodyPr/>
        <a:lstStyle/>
        <a:p>
          <a:pPr rtl="0"/>
          <a:endParaRPr lang="zh-CN" altLang="en-US" sz="2000" dirty="0"/>
        </a:p>
      </dgm:t>
    </dgm:pt>
    <dgm:pt modelId="{60438CDF-A4F7-4A79-A6E5-A562EC957912}" type="parTrans" cxnId="{81283641-BF3F-4312-8019-1B22A937DE87}">
      <dgm:prSet/>
      <dgm:spPr/>
      <dgm:t>
        <a:bodyPr/>
        <a:lstStyle/>
        <a:p>
          <a:endParaRPr lang="zh-CN" altLang="en-US" sz="2000"/>
        </a:p>
      </dgm:t>
    </dgm:pt>
    <dgm:pt modelId="{090D809C-0F84-4DEC-8BEF-4639FCE8DDF6}" type="sibTrans" cxnId="{81283641-BF3F-4312-8019-1B22A937DE87}">
      <dgm:prSet/>
      <dgm:spPr/>
      <dgm:t>
        <a:bodyPr/>
        <a:lstStyle/>
        <a:p>
          <a:endParaRPr lang="zh-CN" altLang="en-US" sz="2000"/>
        </a:p>
      </dgm:t>
    </dgm:pt>
    <dgm:pt modelId="{F084072C-042D-4898-827F-CB5BE0C8711E}">
      <dgm:prSet custT="1"/>
      <dgm:spPr/>
      <dgm:t>
        <a:bodyPr/>
        <a:lstStyle/>
        <a:p>
          <a:pPr rtl="0"/>
          <a:r>
            <a:rPr lang="zh-CN" altLang="en-US" sz="2000" dirty="0"/>
            <a:t>定题服务</a:t>
          </a:r>
        </a:p>
      </dgm:t>
    </dgm:pt>
    <dgm:pt modelId="{3E45DEE4-C653-4172-9F46-385587577BC6}" type="parTrans" cxnId="{FD8E337F-B8D5-4221-BE13-F420E585A939}">
      <dgm:prSet/>
      <dgm:spPr/>
      <dgm:t>
        <a:bodyPr/>
        <a:lstStyle/>
        <a:p>
          <a:endParaRPr lang="zh-CN" altLang="en-US" sz="2000"/>
        </a:p>
      </dgm:t>
    </dgm:pt>
    <dgm:pt modelId="{7140CA91-F6E7-48E5-A7B6-819CEB5429A0}" type="sibTrans" cxnId="{FD8E337F-B8D5-4221-BE13-F420E585A939}">
      <dgm:prSet/>
      <dgm:spPr/>
      <dgm:t>
        <a:bodyPr/>
        <a:lstStyle/>
        <a:p>
          <a:endParaRPr lang="zh-CN" altLang="en-US" sz="2000"/>
        </a:p>
      </dgm:t>
    </dgm:pt>
    <dgm:pt modelId="{DA600C54-EA51-414E-ACEF-2BEC82B1DCA6}">
      <dgm:prSet custT="1"/>
      <dgm:spPr/>
      <dgm:t>
        <a:bodyPr/>
        <a:lstStyle/>
        <a:p>
          <a:pPr rtl="0"/>
          <a:r>
            <a:rPr lang="zh-CN" altLang="en-US" sz="2000" dirty="0"/>
            <a:t>语料库</a:t>
          </a:r>
        </a:p>
      </dgm:t>
    </dgm:pt>
    <dgm:pt modelId="{4F8B575E-3FAD-4B21-A9E4-B3964F89486E}" type="parTrans" cxnId="{813E7C7E-900B-4261-9AB8-1D93EC224713}">
      <dgm:prSet/>
      <dgm:spPr/>
      <dgm:t>
        <a:bodyPr/>
        <a:lstStyle/>
        <a:p>
          <a:endParaRPr lang="zh-CN" altLang="en-US" sz="2000"/>
        </a:p>
      </dgm:t>
    </dgm:pt>
    <dgm:pt modelId="{ABE9310D-8E03-44E7-A463-7FCE81C6EDA2}" type="sibTrans" cxnId="{813E7C7E-900B-4261-9AB8-1D93EC224713}">
      <dgm:prSet/>
      <dgm:spPr/>
      <dgm:t>
        <a:bodyPr/>
        <a:lstStyle/>
        <a:p>
          <a:endParaRPr lang="zh-CN" altLang="en-US" sz="2000"/>
        </a:p>
      </dgm:t>
    </dgm:pt>
    <dgm:pt modelId="{77819155-7E3C-44FC-9E4D-78727D457BD5}">
      <dgm:prSet custT="1"/>
      <dgm:spPr/>
      <dgm:t>
        <a:bodyPr/>
        <a:lstStyle/>
        <a:p>
          <a:pPr rtl="0"/>
          <a:r>
            <a:rPr lang="zh-CN" altLang="en-US" sz="2000" dirty="0"/>
            <a:t>领域本体</a:t>
          </a:r>
        </a:p>
      </dgm:t>
    </dgm:pt>
    <dgm:pt modelId="{E99416D9-34B5-476B-99D9-0AA75631D43A}" type="parTrans" cxnId="{A6CE6DAF-974D-49C3-904F-B44BEB5F9957}">
      <dgm:prSet/>
      <dgm:spPr/>
      <dgm:t>
        <a:bodyPr/>
        <a:lstStyle/>
        <a:p>
          <a:endParaRPr lang="zh-CN" altLang="en-US" sz="2000"/>
        </a:p>
      </dgm:t>
    </dgm:pt>
    <dgm:pt modelId="{C2557111-B82D-40D8-B3C1-E41DCA222AB4}" type="sibTrans" cxnId="{A6CE6DAF-974D-49C3-904F-B44BEB5F9957}">
      <dgm:prSet/>
      <dgm:spPr/>
      <dgm:t>
        <a:bodyPr/>
        <a:lstStyle/>
        <a:p>
          <a:endParaRPr lang="zh-CN" altLang="en-US" sz="2000"/>
        </a:p>
      </dgm:t>
    </dgm:pt>
    <dgm:pt modelId="{DA77D59D-2680-4D70-B4E4-34A6E860287C}">
      <dgm:prSet custT="1"/>
      <dgm:spPr/>
      <dgm:t>
        <a:bodyPr/>
        <a:lstStyle/>
        <a:p>
          <a:pPr rtl="0"/>
          <a:r>
            <a:rPr lang="en-US" altLang="zh-CN" sz="2000" dirty="0"/>
            <a:t>…</a:t>
          </a:r>
          <a:endParaRPr lang="zh-CN" sz="2000" dirty="0"/>
        </a:p>
      </dgm:t>
    </dgm:pt>
    <dgm:pt modelId="{829D82B9-35C7-4366-BF93-E3EC8F2AF19C}" type="parTrans" cxnId="{1E59F93C-D2C0-4E8A-97C6-0C64ECF16504}">
      <dgm:prSet/>
      <dgm:spPr/>
      <dgm:t>
        <a:bodyPr/>
        <a:lstStyle/>
        <a:p>
          <a:endParaRPr lang="zh-CN" altLang="en-US" sz="2000"/>
        </a:p>
      </dgm:t>
    </dgm:pt>
    <dgm:pt modelId="{618154D5-996A-4A45-ADF9-603D41472F02}" type="sibTrans" cxnId="{1E59F93C-D2C0-4E8A-97C6-0C64ECF16504}">
      <dgm:prSet/>
      <dgm:spPr/>
      <dgm:t>
        <a:bodyPr/>
        <a:lstStyle/>
        <a:p>
          <a:endParaRPr lang="zh-CN" altLang="en-US" sz="2000"/>
        </a:p>
      </dgm:t>
    </dgm:pt>
    <dgm:pt modelId="{56D814F2-7AEE-45B8-A439-142433026541}">
      <dgm:prSet custT="1"/>
      <dgm:spPr/>
      <dgm:t>
        <a:bodyPr/>
        <a:lstStyle/>
        <a:p>
          <a:pPr rtl="0"/>
          <a:r>
            <a:rPr lang="zh-CN" altLang="en-US" sz="2000" dirty="0"/>
            <a:t>知识库</a:t>
          </a:r>
        </a:p>
      </dgm:t>
    </dgm:pt>
    <dgm:pt modelId="{F13C1B31-218C-44BB-B3FD-079A42E227DF}" type="parTrans" cxnId="{59F52D33-B636-453F-90B9-CF80E449620C}">
      <dgm:prSet/>
      <dgm:spPr/>
      <dgm:t>
        <a:bodyPr/>
        <a:lstStyle/>
        <a:p>
          <a:endParaRPr lang="zh-CN" altLang="en-US"/>
        </a:p>
      </dgm:t>
    </dgm:pt>
    <dgm:pt modelId="{A3D206BE-1D69-415B-B41D-63D215DCEF1A}" type="sibTrans" cxnId="{59F52D33-B636-453F-90B9-CF80E449620C}">
      <dgm:prSet/>
      <dgm:spPr/>
      <dgm:t>
        <a:bodyPr/>
        <a:lstStyle/>
        <a:p>
          <a:endParaRPr lang="zh-CN" altLang="en-US"/>
        </a:p>
      </dgm:t>
    </dgm:pt>
    <dgm:pt modelId="{CE15C115-1E1E-4EE7-8BD1-F9E6235AE7CF}">
      <dgm:prSet custT="1"/>
      <dgm:spPr/>
      <dgm:t>
        <a:bodyPr/>
        <a:lstStyle/>
        <a:p>
          <a:pPr rtl="0"/>
          <a:r>
            <a:rPr lang="zh-CN" altLang="en-US" sz="2000" dirty="0"/>
            <a:t>规则库</a:t>
          </a:r>
        </a:p>
      </dgm:t>
    </dgm:pt>
    <dgm:pt modelId="{F8DEDF93-D93C-4C3C-9023-73B2E5D99B73}" type="parTrans" cxnId="{D93075CB-7E2A-4D18-B2FB-AD680FEA67D0}">
      <dgm:prSet/>
      <dgm:spPr/>
      <dgm:t>
        <a:bodyPr/>
        <a:lstStyle/>
        <a:p>
          <a:endParaRPr lang="zh-CN" altLang="en-US"/>
        </a:p>
      </dgm:t>
    </dgm:pt>
    <dgm:pt modelId="{A8BBAFF5-3EEA-4C9C-8EED-0D0534803C64}" type="sibTrans" cxnId="{D93075CB-7E2A-4D18-B2FB-AD680FEA67D0}">
      <dgm:prSet/>
      <dgm:spPr/>
      <dgm:t>
        <a:bodyPr/>
        <a:lstStyle/>
        <a:p>
          <a:endParaRPr lang="zh-CN" altLang="en-US"/>
        </a:p>
      </dgm:t>
    </dgm:pt>
    <dgm:pt modelId="{213FBAE8-94B1-45D6-A62C-39B30150B125}" type="pres">
      <dgm:prSet presAssocID="{428AC474-541D-45F5-9A1F-56CBEEE11D84}" presName="Name0" presStyleCnt="0">
        <dgm:presLayoutVars>
          <dgm:dir/>
          <dgm:animLvl val="lvl"/>
          <dgm:resizeHandles val="exact"/>
        </dgm:presLayoutVars>
      </dgm:prSet>
      <dgm:spPr/>
    </dgm:pt>
    <dgm:pt modelId="{B8159288-BB7D-4C9D-ACDB-32CA2301E73C}" type="pres">
      <dgm:prSet presAssocID="{F72068ED-1898-4B2E-83C6-1151BC7BD8C7}" presName="composite" presStyleCnt="0"/>
      <dgm:spPr/>
    </dgm:pt>
    <dgm:pt modelId="{D1F71227-C96B-45F7-9402-BA639B2B3379}" type="pres">
      <dgm:prSet presAssocID="{F72068ED-1898-4B2E-83C6-1151BC7BD8C7}" presName="parTx" presStyleLbl="alignNode1" presStyleIdx="0" presStyleCnt="4">
        <dgm:presLayoutVars>
          <dgm:chMax val="0"/>
          <dgm:chPref val="0"/>
          <dgm:bulletEnabled val="1"/>
        </dgm:presLayoutVars>
      </dgm:prSet>
      <dgm:spPr/>
    </dgm:pt>
    <dgm:pt modelId="{F878B785-59A6-43CD-A61C-36B1383B04F8}" type="pres">
      <dgm:prSet presAssocID="{F72068ED-1898-4B2E-83C6-1151BC7BD8C7}" presName="desTx" presStyleLbl="alignAccFollowNode1" presStyleIdx="0" presStyleCnt="4">
        <dgm:presLayoutVars>
          <dgm:bulletEnabled val="1"/>
        </dgm:presLayoutVars>
      </dgm:prSet>
      <dgm:spPr/>
    </dgm:pt>
    <dgm:pt modelId="{E1AF932E-7EE2-471F-B4D5-179B49377476}" type="pres">
      <dgm:prSet presAssocID="{D47DAAF7-DFE2-4772-9478-B91EA7C66790}" presName="space" presStyleCnt="0"/>
      <dgm:spPr/>
    </dgm:pt>
    <dgm:pt modelId="{933C00BC-1C28-42B8-B935-58CD9DAA2588}" type="pres">
      <dgm:prSet presAssocID="{965322F2-AE9A-4553-AAE5-1B71B4F0C367}" presName="composite" presStyleCnt="0"/>
      <dgm:spPr/>
    </dgm:pt>
    <dgm:pt modelId="{2A965644-0075-44DB-931D-3DA35A5F989A}" type="pres">
      <dgm:prSet presAssocID="{965322F2-AE9A-4553-AAE5-1B71B4F0C367}" presName="parTx" presStyleLbl="alignNode1" presStyleIdx="1" presStyleCnt="4">
        <dgm:presLayoutVars>
          <dgm:chMax val="0"/>
          <dgm:chPref val="0"/>
          <dgm:bulletEnabled val="1"/>
        </dgm:presLayoutVars>
      </dgm:prSet>
      <dgm:spPr/>
    </dgm:pt>
    <dgm:pt modelId="{E9359F95-5514-4B0A-8D43-B6BF362E31FD}" type="pres">
      <dgm:prSet presAssocID="{965322F2-AE9A-4553-AAE5-1B71B4F0C367}" presName="desTx" presStyleLbl="alignAccFollowNode1" presStyleIdx="1" presStyleCnt="4">
        <dgm:presLayoutVars>
          <dgm:bulletEnabled val="1"/>
        </dgm:presLayoutVars>
      </dgm:prSet>
      <dgm:spPr/>
    </dgm:pt>
    <dgm:pt modelId="{21F8B06F-F64F-4B04-A96E-16FB19D62C2B}" type="pres">
      <dgm:prSet presAssocID="{BB8D77F4-E0EB-4F2A-A00F-8EA74E9F2271}" presName="space" presStyleCnt="0"/>
      <dgm:spPr/>
    </dgm:pt>
    <dgm:pt modelId="{ADF630B0-4115-4DEC-91BE-1A3EB62DEF15}" type="pres">
      <dgm:prSet presAssocID="{F38743B6-E24C-47A2-B98E-8BF7111A1E99}" presName="composite" presStyleCnt="0"/>
      <dgm:spPr/>
    </dgm:pt>
    <dgm:pt modelId="{90BCE644-D313-4A71-A007-501EB5229CF1}" type="pres">
      <dgm:prSet presAssocID="{F38743B6-E24C-47A2-B98E-8BF7111A1E99}" presName="parTx" presStyleLbl="alignNode1" presStyleIdx="2" presStyleCnt="4">
        <dgm:presLayoutVars>
          <dgm:chMax val="0"/>
          <dgm:chPref val="0"/>
          <dgm:bulletEnabled val="1"/>
        </dgm:presLayoutVars>
      </dgm:prSet>
      <dgm:spPr/>
    </dgm:pt>
    <dgm:pt modelId="{FA91093F-69B9-46AD-9A57-4C76B8516616}" type="pres">
      <dgm:prSet presAssocID="{F38743B6-E24C-47A2-B98E-8BF7111A1E99}" presName="desTx" presStyleLbl="alignAccFollowNode1" presStyleIdx="2" presStyleCnt="4">
        <dgm:presLayoutVars>
          <dgm:bulletEnabled val="1"/>
        </dgm:presLayoutVars>
      </dgm:prSet>
      <dgm:spPr/>
    </dgm:pt>
    <dgm:pt modelId="{0A40789B-6B9F-4722-93C1-B3869AB0184E}" type="pres">
      <dgm:prSet presAssocID="{F7DE8C1D-B5B2-4890-B7AE-17FC20EDB5A0}" presName="space" presStyleCnt="0"/>
      <dgm:spPr/>
    </dgm:pt>
    <dgm:pt modelId="{D40A47A0-AAE0-4545-B37D-7F482AD75225}" type="pres">
      <dgm:prSet presAssocID="{EED80B78-5355-4E4D-A812-B1FC3FC80EE8}" presName="composite" presStyleCnt="0"/>
      <dgm:spPr/>
    </dgm:pt>
    <dgm:pt modelId="{3586B38F-04A8-491A-B2F3-E2E1DBA2C503}" type="pres">
      <dgm:prSet presAssocID="{EED80B78-5355-4E4D-A812-B1FC3FC80EE8}" presName="parTx" presStyleLbl="alignNode1" presStyleIdx="3" presStyleCnt="4">
        <dgm:presLayoutVars>
          <dgm:chMax val="0"/>
          <dgm:chPref val="0"/>
          <dgm:bulletEnabled val="1"/>
        </dgm:presLayoutVars>
      </dgm:prSet>
      <dgm:spPr/>
    </dgm:pt>
    <dgm:pt modelId="{4CCB6115-DE65-4B22-8A65-E9B9BA8DD1F8}" type="pres">
      <dgm:prSet presAssocID="{EED80B78-5355-4E4D-A812-B1FC3FC80EE8}" presName="desTx" presStyleLbl="alignAccFollowNode1" presStyleIdx="3" presStyleCnt="4">
        <dgm:presLayoutVars>
          <dgm:bulletEnabled val="1"/>
        </dgm:presLayoutVars>
      </dgm:prSet>
      <dgm:spPr/>
    </dgm:pt>
  </dgm:ptLst>
  <dgm:cxnLst>
    <dgm:cxn modelId="{F26E3903-2817-42F8-B838-E540E7C2F049}" srcId="{F72068ED-1898-4B2E-83C6-1151BC7BD8C7}" destId="{9FB314F1-F559-4C7E-A826-A3530C119821}" srcOrd="2" destOrd="0" parTransId="{3328AC4B-8E8C-45BF-B3FD-BE60B7B8837B}" sibTransId="{BD3283FB-11EC-43B6-A774-6C9CCCD9D686}"/>
    <dgm:cxn modelId="{4487A603-0CFA-48C5-A807-92E5086FC879}" type="presOf" srcId="{93B88973-CE5D-4ED2-B4A6-9042DC21EF0A}" destId="{F878B785-59A6-43CD-A61C-36B1383B04F8}" srcOrd="0" destOrd="0" presId="urn:microsoft.com/office/officeart/2005/8/layout/hList1"/>
    <dgm:cxn modelId="{62D05C0B-77B3-44B2-B5E2-4DDA342E2FC2}" srcId="{965322F2-AE9A-4553-AAE5-1B71B4F0C367}" destId="{655C1BE7-73F9-440E-B6D8-40EEB8EF155A}" srcOrd="2" destOrd="0" parTransId="{AA8F438B-CFD1-4FF1-9829-B48B05817327}" sibTransId="{B15497A8-B3DE-4C90-8F6E-EC05F28FCFB4}"/>
    <dgm:cxn modelId="{F005E90E-8225-4C49-8CD7-0CCF8A694AD7}" type="presOf" srcId="{655C1BE7-73F9-440E-B6D8-40EEB8EF155A}" destId="{E9359F95-5514-4B0A-8D43-B6BF362E31FD}" srcOrd="0" destOrd="2" presId="urn:microsoft.com/office/officeart/2005/8/layout/hList1"/>
    <dgm:cxn modelId="{0CA37010-DE84-4B32-B786-BB6E21E9872E}" srcId="{F72068ED-1898-4B2E-83C6-1151BC7BD8C7}" destId="{6C18B68B-9600-4891-941F-7118DBE1FBEF}" srcOrd="4" destOrd="0" parTransId="{382EC06D-0118-481B-B573-93794D031D59}" sibTransId="{D9408DE2-A62C-43B9-A9AC-E063D27AF631}"/>
    <dgm:cxn modelId="{3D2C111D-D561-46A3-8C42-C79DA4762523}" srcId="{F72068ED-1898-4B2E-83C6-1151BC7BD8C7}" destId="{93B88973-CE5D-4ED2-B4A6-9042DC21EF0A}" srcOrd="0" destOrd="0" parTransId="{C17AAA8D-60EE-40F9-AAB3-7519A8DB285A}" sibTransId="{6B9981C2-5E28-4F2C-98BC-6FF0494BD044}"/>
    <dgm:cxn modelId="{1724241F-6EE3-4CFD-9FF5-23F7D78C9084}" type="presOf" srcId="{F084072C-042D-4898-827F-CB5BE0C8711E}" destId="{E9359F95-5514-4B0A-8D43-B6BF362E31FD}" srcOrd="0" destOrd="3" presId="urn:microsoft.com/office/officeart/2005/8/layout/hList1"/>
    <dgm:cxn modelId="{1EDB5620-A09B-48B3-8D2D-E1D6B026F3E1}" type="presOf" srcId="{F38743B6-E24C-47A2-B98E-8BF7111A1E99}" destId="{90BCE644-D313-4A71-A007-501EB5229CF1}" srcOrd="0" destOrd="0" presId="urn:microsoft.com/office/officeart/2005/8/layout/hList1"/>
    <dgm:cxn modelId="{65722521-6412-451E-AD91-AABA477C6176}" type="presOf" srcId="{5E7FEDD0-4AF5-4FE9-991A-53797E388DDE}" destId="{4CCB6115-DE65-4B22-8A65-E9B9BA8DD1F8}" srcOrd="0" destOrd="0" presId="urn:microsoft.com/office/officeart/2005/8/layout/hList1"/>
    <dgm:cxn modelId="{D9CF9A21-DD92-42BB-ABB7-06226C00C95C}" type="presOf" srcId="{DA77D59D-2680-4D70-B4E4-34A6E860287C}" destId="{FA91093F-69B9-46AD-9A57-4C76B8516616}" srcOrd="0" destOrd="5" presId="urn:microsoft.com/office/officeart/2005/8/layout/hList1"/>
    <dgm:cxn modelId="{535F4922-1D64-49C2-8B4D-6AB56C86BCF6}" srcId="{428AC474-541D-45F5-9A1F-56CBEEE11D84}" destId="{F72068ED-1898-4B2E-83C6-1151BC7BD8C7}" srcOrd="0" destOrd="0" parTransId="{574B45EF-097E-483B-A30D-E83ACC4A991D}" sibTransId="{D47DAAF7-DFE2-4772-9478-B91EA7C66790}"/>
    <dgm:cxn modelId="{5BBE7E24-0254-461D-93BF-BC2BD86B0E1C}" type="presOf" srcId="{A142DB50-4815-4D92-89AF-C749F63DF434}" destId="{4CCB6115-DE65-4B22-8A65-E9B9BA8DD1F8}" srcOrd="0" destOrd="3" presId="urn:microsoft.com/office/officeart/2005/8/layout/hList1"/>
    <dgm:cxn modelId="{FBD6A429-0C7E-407D-AC68-91FFB6C244BE}" type="presOf" srcId="{CE15C115-1E1E-4EE7-8BD1-F9E6235AE7CF}" destId="{FA91093F-69B9-46AD-9A57-4C76B8516616}" srcOrd="0" destOrd="4" presId="urn:microsoft.com/office/officeart/2005/8/layout/hList1"/>
    <dgm:cxn modelId="{A03C5A2F-FBBB-484C-B3A1-BC876F87B217}" type="presOf" srcId="{675BFAC7-6EB9-4CC1-B0F2-5F23672FDAC6}" destId="{FA91093F-69B9-46AD-9A57-4C76B8516616}" srcOrd="0" destOrd="0" presId="urn:microsoft.com/office/officeart/2005/8/layout/hList1"/>
    <dgm:cxn modelId="{59F52D33-B636-453F-90B9-CF80E449620C}" srcId="{F38743B6-E24C-47A2-B98E-8BF7111A1E99}" destId="{56D814F2-7AEE-45B8-A439-142433026541}" srcOrd="3" destOrd="0" parTransId="{F13C1B31-218C-44BB-B3FD-079A42E227DF}" sibTransId="{A3D206BE-1D69-415B-B41D-63D215DCEF1A}"/>
    <dgm:cxn modelId="{9C346734-A89F-4F40-91B7-EF0577A24E41}" type="presOf" srcId="{3F776CF5-DE65-4EF8-AD8B-7C9F3B9F7DBE}" destId="{F878B785-59A6-43CD-A61C-36B1383B04F8}" srcOrd="0" destOrd="3" presId="urn:microsoft.com/office/officeart/2005/8/layout/hList1"/>
    <dgm:cxn modelId="{1E59F93C-D2C0-4E8A-97C6-0C64ECF16504}" srcId="{F38743B6-E24C-47A2-B98E-8BF7111A1E99}" destId="{DA77D59D-2680-4D70-B4E4-34A6E860287C}" srcOrd="5" destOrd="0" parTransId="{829D82B9-35C7-4366-BF93-E3EC8F2AF19C}" sibTransId="{618154D5-996A-4A45-ADF9-603D41472F02}"/>
    <dgm:cxn modelId="{DF8AAF3E-C91E-4904-812F-EB4A5E93207F}" srcId="{F72068ED-1898-4B2E-83C6-1151BC7BD8C7}" destId="{3F776CF5-DE65-4EF8-AD8B-7C9F3B9F7DBE}" srcOrd="3" destOrd="0" parTransId="{95C0C84F-18ED-495D-9ED0-2D9857F717C2}" sibTransId="{1992B233-8D52-4C9E-A380-545589BEA78F}"/>
    <dgm:cxn modelId="{CEB2C440-7327-4A3A-8B10-7B25CF4AAF28}" srcId="{EED80B78-5355-4E4D-A812-B1FC3FC80EE8}" destId="{A142DB50-4815-4D92-89AF-C749F63DF434}" srcOrd="3" destOrd="0" parTransId="{AE941E23-C408-4CBC-9EDC-1CE1DE2D3C55}" sibTransId="{7FEA01EE-D90C-4781-B718-D11FDAA75CDD}"/>
    <dgm:cxn modelId="{1E8F425C-3B9F-4FB2-98F0-6E39FCB2C062}" type="presOf" srcId="{428AC474-541D-45F5-9A1F-56CBEEE11D84}" destId="{213FBAE8-94B1-45D6-A62C-39B30150B125}" srcOrd="0" destOrd="0" presId="urn:microsoft.com/office/officeart/2005/8/layout/hList1"/>
    <dgm:cxn modelId="{81283641-BF3F-4312-8019-1B22A937DE87}" srcId="{F38743B6-E24C-47A2-B98E-8BF7111A1E99}" destId="{45542A52-3544-4084-9E8E-41CFE6300674}" srcOrd="6" destOrd="0" parTransId="{60438CDF-A4F7-4A79-A6E5-A562EC957912}" sibTransId="{090D809C-0F84-4DEC-8BEF-4639FCE8DDF6}"/>
    <dgm:cxn modelId="{929F0543-CE29-4C9B-9F7C-8953A0E78637}" srcId="{428AC474-541D-45F5-9A1F-56CBEEE11D84}" destId="{EED80B78-5355-4E4D-A812-B1FC3FC80EE8}" srcOrd="3" destOrd="0" parTransId="{3FCF81C3-F8CB-4DC1-A950-2ADFCE47CB00}" sibTransId="{A0A35407-3C53-4D35-8EF4-9019B45D1314}"/>
    <dgm:cxn modelId="{B4F67146-6BDC-450F-9BE7-F033499712AC}" srcId="{F72068ED-1898-4B2E-83C6-1151BC7BD8C7}" destId="{3DE2917B-B2D2-4AD0-A2ED-225693A4C5A0}" srcOrd="5" destOrd="0" parTransId="{ECB688A0-0CC8-472D-A9C9-81CBF69A21B0}" sibTransId="{57D905EE-CBBB-46D0-B9C5-43A8832B0464}"/>
    <dgm:cxn modelId="{52DA074A-382A-4329-91C3-0A3507F7B060}" srcId="{428AC474-541D-45F5-9A1F-56CBEEE11D84}" destId="{F38743B6-E24C-47A2-B98E-8BF7111A1E99}" srcOrd="2" destOrd="0" parTransId="{62F09C34-C676-4B25-AB4F-698145830678}" sibTransId="{F7DE8C1D-B5B2-4890-B7AE-17FC20EDB5A0}"/>
    <dgm:cxn modelId="{5A823E52-08C5-4B46-AB03-BCD8FB0E659A}" type="presOf" srcId="{45542A52-3544-4084-9E8E-41CFE6300674}" destId="{FA91093F-69B9-46AD-9A57-4C76B8516616}" srcOrd="0" destOrd="6" presId="urn:microsoft.com/office/officeart/2005/8/layout/hList1"/>
    <dgm:cxn modelId="{ED0B5D56-7FA1-4F4F-9554-DCD72858D546}" type="presOf" srcId="{B42B247C-C6FA-4C48-B579-ED3AB9F63D98}" destId="{4CCB6115-DE65-4B22-8A65-E9B9BA8DD1F8}" srcOrd="0" destOrd="1" presId="urn:microsoft.com/office/officeart/2005/8/layout/hList1"/>
    <dgm:cxn modelId="{A067D758-9232-4845-8900-8C09083A6D42}" type="presOf" srcId="{1D5FA3E1-9B95-4D23-8531-DD1860DC1FB7}" destId="{4CCB6115-DE65-4B22-8A65-E9B9BA8DD1F8}" srcOrd="0" destOrd="2" presId="urn:microsoft.com/office/officeart/2005/8/layout/hList1"/>
    <dgm:cxn modelId="{0E62E278-7AE9-4D90-AD9C-4E1C7DD128B0}" srcId="{F72068ED-1898-4B2E-83C6-1151BC7BD8C7}" destId="{E19F6D61-C158-4884-B278-7EF50B8DBCA2}" srcOrd="1" destOrd="0" parTransId="{FD037BB4-6AE4-4518-B204-94C43141D6FE}" sibTransId="{A1E4FDEC-4C08-4869-B232-F75EF0974F10}"/>
    <dgm:cxn modelId="{ACAA2E7A-119E-4049-9266-221880DDE6BB}" type="presOf" srcId="{56D814F2-7AEE-45B8-A439-142433026541}" destId="{FA91093F-69B9-46AD-9A57-4C76B8516616}" srcOrd="0" destOrd="3" presId="urn:microsoft.com/office/officeart/2005/8/layout/hList1"/>
    <dgm:cxn modelId="{9015B17A-A42A-44EF-A16B-0CC4EB1BFD03}" srcId="{965322F2-AE9A-4553-AAE5-1B71B4F0C367}" destId="{B89C8EF7-CCA7-469B-94D2-1F7E5425E98B}" srcOrd="1" destOrd="0" parTransId="{0D8BA0B6-B1D7-4E6E-874F-83EA54C18198}" sibTransId="{4FBE9A9C-35E3-4EA6-BC03-6345AB99323F}"/>
    <dgm:cxn modelId="{813E7C7E-900B-4261-9AB8-1D93EC224713}" srcId="{F38743B6-E24C-47A2-B98E-8BF7111A1E99}" destId="{DA600C54-EA51-414E-ACEF-2BEC82B1DCA6}" srcOrd="1" destOrd="0" parTransId="{4F8B575E-3FAD-4B21-A9E4-B3964F89486E}" sibTransId="{ABE9310D-8E03-44E7-A463-7FCE81C6EDA2}"/>
    <dgm:cxn modelId="{FD8E337F-B8D5-4221-BE13-F420E585A939}" srcId="{965322F2-AE9A-4553-AAE5-1B71B4F0C367}" destId="{F084072C-042D-4898-827F-CB5BE0C8711E}" srcOrd="3" destOrd="0" parTransId="{3E45DEE4-C653-4172-9F46-385587577BC6}" sibTransId="{7140CA91-F6E7-48E5-A7B6-819CEB5429A0}"/>
    <dgm:cxn modelId="{7252EF80-BA40-4201-8F84-7BE91D431282}" type="presOf" srcId="{9FB314F1-F559-4C7E-A826-A3530C119821}" destId="{F878B785-59A6-43CD-A61C-36B1383B04F8}" srcOrd="0" destOrd="2" presId="urn:microsoft.com/office/officeart/2005/8/layout/hList1"/>
    <dgm:cxn modelId="{82C7FE80-F779-434C-B7B6-A497F84930CF}" srcId="{EED80B78-5355-4E4D-A812-B1FC3FC80EE8}" destId="{B42B247C-C6FA-4C48-B579-ED3AB9F63D98}" srcOrd="1" destOrd="0" parTransId="{813E1DAB-5CFC-4B60-B7CC-A4E652876190}" sibTransId="{A1671977-5995-4C3C-8DCD-A08A4BA2D8C2}"/>
    <dgm:cxn modelId="{0D155081-44E4-4F98-966E-B0079AD5D7FA}" srcId="{EED80B78-5355-4E4D-A812-B1FC3FC80EE8}" destId="{5E7FEDD0-4AF5-4FE9-991A-53797E388DDE}" srcOrd="0" destOrd="0" parTransId="{FBAB0B14-F39D-485C-BA81-E6D8B4938732}" sibTransId="{C420681F-8663-4345-ABF0-FA0899E9047A}"/>
    <dgm:cxn modelId="{AA930384-2346-4745-83B2-34C20159F9BE}" type="presOf" srcId="{09F3A0E2-AB90-485A-9B77-C865BCEFD0B2}" destId="{E9359F95-5514-4B0A-8D43-B6BF362E31FD}" srcOrd="0" destOrd="4" presId="urn:microsoft.com/office/officeart/2005/8/layout/hList1"/>
    <dgm:cxn modelId="{FECF3091-011B-4CBD-A5E9-848F7E195401}" type="presOf" srcId="{965322F2-AE9A-4553-AAE5-1B71B4F0C367}" destId="{2A965644-0075-44DB-931D-3DA35A5F989A}" srcOrd="0" destOrd="0" presId="urn:microsoft.com/office/officeart/2005/8/layout/hList1"/>
    <dgm:cxn modelId="{50871B93-0172-485C-9773-2D52C013E79B}" srcId="{EED80B78-5355-4E4D-A812-B1FC3FC80EE8}" destId="{1D5FA3E1-9B95-4D23-8531-DD1860DC1FB7}" srcOrd="2" destOrd="0" parTransId="{2840467A-2897-4803-A499-D3F200B67994}" sibTransId="{4BFA4E8B-DD1E-4F9C-BB57-65A7E418BCCF}"/>
    <dgm:cxn modelId="{B4039195-8A34-47FE-B244-A1076BCB5C84}" type="presOf" srcId="{77819155-7E3C-44FC-9E4D-78727D457BD5}" destId="{FA91093F-69B9-46AD-9A57-4C76B8516616}" srcOrd="0" destOrd="2" presId="urn:microsoft.com/office/officeart/2005/8/layout/hList1"/>
    <dgm:cxn modelId="{67E3CC9D-8CE0-4DF8-BC11-79F121A91444}" srcId="{428AC474-541D-45F5-9A1F-56CBEEE11D84}" destId="{965322F2-AE9A-4553-AAE5-1B71B4F0C367}" srcOrd="1" destOrd="0" parTransId="{9AAECA10-A95B-418C-9738-5A6B358EA366}" sibTransId="{BB8D77F4-E0EB-4F2A-A00F-8EA74E9F2271}"/>
    <dgm:cxn modelId="{1121BFA2-280A-4BC1-A76C-47702504822B}" srcId="{965322F2-AE9A-4553-AAE5-1B71B4F0C367}" destId="{09F3A0E2-AB90-485A-9B77-C865BCEFD0B2}" srcOrd="4" destOrd="0" parTransId="{DD4091EC-92DA-4CE9-825F-CD6C4524F33C}" sibTransId="{0AAAF58F-9EE4-44D1-9A91-48BEA69454CD}"/>
    <dgm:cxn modelId="{D58B9FA4-6A42-458F-8458-3F474B950644}" type="presOf" srcId="{DA600C54-EA51-414E-ACEF-2BEC82B1DCA6}" destId="{FA91093F-69B9-46AD-9A57-4C76B8516616}" srcOrd="0" destOrd="1" presId="urn:microsoft.com/office/officeart/2005/8/layout/hList1"/>
    <dgm:cxn modelId="{8E9F41AB-6914-43F0-9588-79196A8B168F}" type="presOf" srcId="{B89C8EF7-CCA7-469B-94D2-1F7E5425E98B}" destId="{E9359F95-5514-4B0A-8D43-B6BF362E31FD}" srcOrd="0" destOrd="1" presId="urn:microsoft.com/office/officeart/2005/8/layout/hList1"/>
    <dgm:cxn modelId="{A6CE6DAF-974D-49C3-904F-B44BEB5F9957}" srcId="{F38743B6-E24C-47A2-B98E-8BF7111A1E99}" destId="{77819155-7E3C-44FC-9E4D-78727D457BD5}" srcOrd="2" destOrd="0" parTransId="{E99416D9-34B5-476B-99D9-0AA75631D43A}" sibTransId="{C2557111-B82D-40D8-B3C1-E41DCA222AB4}"/>
    <dgm:cxn modelId="{E4398BBC-BD14-41D3-A6B5-C5845779F762}" type="presOf" srcId="{3DE2917B-B2D2-4AD0-A2ED-225693A4C5A0}" destId="{F878B785-59A6-43CD-A61C-36B1383B04F8}" srcOrd="0" destOrd="5" presId="urn:microsoft.com/office/officeart/2005/8/layout/hList1"/>
    <dgm:cxn modelId="{3A5D96CA-3689-4E0F-BE9E-76687120CF55}" type="presOf" srcId="{F72068ED-1898-4B2E-83C6-1151BC7BD8C7}" destId="{D1F71227-C96B-45F7-9402-BA639B2B3379}" srcOrd="0" destOrd="0" presId="urn:microsoft.com/office/officeart/2005/8/layout/hList1"/>
    <dgm:cxn modelId="{D93075CB-7E2A-4D18-B2FB-AD680FEA67D0}" srcId="{F38743B6-E24C-47A2-B98E-8BF7111A1E99}" destId="{CE15C115-1E1E-4EE7-8BD1-F9E6235AE7CF}" srcOrd="4" destOrd="0" parTransId="{F8DEDF93-D93C-4C3C-9023-73B2E5D99B73}" sibTransId="{A8BBAFF5-3EEA-4C9C-8EED-0D0534803C64}"/>
    <dgm:cxn modelId="{58C901CD-5314-41D3-9A94-05B475023BBD}" type="presOf" srcId="{C5BBBCC7-B1F2-42A6-9CED-8482313E0426}" destId="{E9359F95-5514-4B0A-8D43-B6BF362E31FD}" srcOrd="0" destOrd="0" presId="urn:microsoft.com/office/officeart/2005/8/layout/hList1"/>
    <dgm:cxn modelId="{917BA3D4-D9D6-4F91-9259-DDDAEB4FD7A8}" srcId="{965322F2-AE9A-4553-AAE5-1B71B4F0C367}" destId="{C5BBBCC7-B1F2-42A6-9CED-8482313E0426}" srcOrd="0" destOrd="0" parTransId="{FE907BC3-8D31-4C7D-991B-C4E0F33BEF0B}" sibTransId="{4A186FD2-E3F5-498E-8C80-DECBE67EFF6A}"/>
    <dgm:cxn modelId="{8E77B7D6-08A6-4A0F-A682-B3AA5D1191FD}" type="presOf" srcId="{6C18B68B-9600-4891-941F-7118DBE1FBEF}" destId="{F878B785-59A6-43CD-A61C-36B1383B04F8}" srcOrd="0" destOrd="4" presId="urn:microsoft.com/office/officeart/2005/8/layout/hList1"/>
    <dgm:cxn modelId="{E90992DF-9960-43D4-B931-01521933026E}" srcId="{F38743B6-E24C-47A2-B98E-8BF7111A1E99}" destId="{675BFAC7-6EB9-4CC1-B0F2-5F23672FDAC6}" srcOrd="0" destOrd="0" parTransId="{258FC23D-202B-4B06-A2DC-5BD540CB33F1}" sibTransId="{A67F35F4-D5A0-421D-8727-09CCDF8F8BB2}"/>
    <dgm:cxn modelId="{53D883E0-26C6-48F1-A12F-978D1C4C9D7B}" type="presOf" srcId="{E19F6D61-C158-4884-B278-7EF50B8DBCA2}" destId="{F878B785-59A6-43CD-A61C-36B1383B04F8}" srcOrd="0" destOrd="1" presId="urn:microsoft.com/office/officeart/2005/8/layout/hList1"/>
    <dgm:cxn modelId="{05D13BE8-3BA4-4096-99F4-5CF35D0C67F1}" type="presOf" srcId="{EED80B78-5355-4E4D-A812-B1FC3FC80EE8}" destId="{3586B38F-04A8-491A-B2F3-E2E1DBA2C503}" srcOrd="0" destOrd="0" presId="urn:microsoft.com/office/officeart/2005/8/layout/hList1"/>
    <dgm:cxn modelId="{86BE9217-9E17-47FD-A9BD-349A0C181D38}" type="presParOf" srcId="{213FBAE8-94B1-45D6-A62C-39B30150B125}" destId="{B8159288-BB7D-4C9D-ACDB-32CA2301E73C}" srcOrd="0" destOrd="0" presId="urn:microsoft.com/office/officeart/2005/8/layout/hList1"/>
    <dgm:cxn modelId="{F83C1651-348D-4FB1-A23C-0EA8442D9AFE}" type="presParOf" srcId="{B8159288-BB7D-4C9D-ACDB-32CA2301E73C}" destId="{D1F71227-C96B-45F7-9402-BA639B2B3379}" srcOrd="0" destOrd="0" presId="urn:microsoft.com/office/officeart/2005/8/layout/hList1"/>
    <dgm:cxn modelId="{9E388EC3-C0AA-4F6D-A527-0F2FEE896209}" type="presParOf" srcId="{B8159288-BB7D-4C9D-ACDB-32CA2301E73C}" destId="{F878B785-59A6-43CD-A61C-36B1383B04F8}" srcOrd="1" destOrd="0" presId="urn:microsoft.com/office/officeart/2005/8/layout/hList1"/>
    <dgm:cxn modelId="{A9CB2FDF-81A6-4EE5-97CF-CFD4286F1E67}" type="presParOf" srcId="{213FBAE8-94B1-45D6-A62C-39B30150B125}" destId="{E1AF932E-7EE2-471F-B4D5-179B49377476}" srcOrd="1" destOrd="0" presId="urn:microsoft.com/office/officeart/2005/8/layout/hList1"/>
    <dgm:cxn modelId="{7DDE2FAC-FFBB-4FFE-9835-FFB9D31092D2}" type="presParOf" srcId="{213FBAE8-94B1-45D6-A62C-39B30150B125}" destId="{933C00BC-1C28-42B8-B935-58CD9DAA2588}" srcOrd="2" destOrd="0" presId="urn:microsoft.com/office/officeart/2005/8/layout/hList1"/>
    <dgm:cxn modelId="{5C1F9631-05BC-44F5-977F-BE6AD5CF1C6F}" type="presParOf" srcId="{933C00BC-1C28-42B8-B935-58CD9DAA2588}" destId="{2A965644-0075-44DB-931D-3DA35A5F989A}" srcOrd="0" destOrd="0" presId="urn:microsoft.com/office/officeart/2005/8/layout/hList1"/>
    <dgm:cxn modelId="{BA73CB46-BD91-42C2-B336-FC91A81BD4DD}" type="presParOf" srcId="{933C00BC-1C28-42B8-B935-58CD9DAA2588}" destId="{E9359F95-5514-4B0A-8D43-B6BF362E31FD}" srcOrd="1" destOrd="0" presId="urn:microsoft.com/office/officeart/2005/8/layout/hList1"/>
    <dgm:cxn modelId="{56D584E2-D34B-4205-A510-BFACEE816502}" type="presParOf" srcId="{213FBAE8-94B1-45D6-A62C-39B30150B125}" destId="{21F8B06F-F64F-4B04-A96E-16FB19D62C2B}" srcOrd="3" destOrd="0" presId="urn:microsoft.com/office/officeart/2005/8/layout/hList1"/>
    <dgm:cxn modelId="{A77445D2-9DCF-4D6F-AFE4-28E386E52D99}" type="presParOf" srcId="{213FBAE8-94B1-45D6-A62C-39B30150B125}" destId="{ADF630B0-4115-4DEC-91BE-1A3EB62DEF15}" srcOrd="4" destOrd="0" presId="urn:microsoft.com/office/officeart/2005/8/layout/hList1"/>
    <dgm:cxn modelId="{5C493606-6461-46C2-ACE8-1EDCD0D2FC0B}" type="presParOf" srcId="{ADF630B0-4115-4DEC-91BE-1A3EB62DEF15}" destId="{90BCE644-D313-4A71-A007-501EB5229CF1}" srcOrd="0" destOrd="0" presId="urn:microsoft.com/office/officeart/2005/8/layout/hList1"/>
    <dgm:cxn modelId="{A297D6A5-2336-4B1C-845E-3018A37D279E}" type="presParOf" srcId="{ADF630B0-4115-4DEC-91BE-1A3EB62DEF15}" destId="{FA91093F-69B9-46AD-9A57-4C76B8516616}" srcOrd="1" destOrd="0" presId="urn:microsoft.com/office/officeart/2005/8/layout/hList1"/>
    <dgm:cxn modelId="{3757B4BA-D5A3-44E4-8D1E-8E16722D5E1E}" type="presParOf" srcId="{213FBAE8-94B1-45D6-A62C-39B30150B125}" destId="{0A40789B-6B9F-4722-93C1-B3869AB0184E}" srcOrd="5" destOrd="0" presId="urn:microsoft.com/office/officeart/2005/8/layout/hList1"/>
    <dgm:cxn modelId="{E63C49D3-D620-4B8F-B350-EF7CB02E8C24}" type="presParOf" srcId="{213FBAE8-94B1-45D6-A62C-39B30150B125}" destId="{D40A47A0-AAE0-4545-B37D-7F482AD75225}" srcOrd="6" destOrd="0" presId="urn:microsoft.com/office/officeart/2005/8/layout/hList1"/>
    <dgm:cxn modelId="{88A1D978-8FCC-4FEB-A00C-CEC9BC852CA7}" type="presParOf" srcId="{D40A47A0-AAE0-4545-B37D-7F482AD75225}" destId="{3586B38F-04A8-491A-B2F3-E2E1DBA2C503}" srcOrd="0" destOrd="0" presId="urn:microsoft.com/office/officeart/2005/8/layout/hList1"/>
    <dgm:cxn modelId="{2C9A3625-FDBE-4947-A092-909597DF2712}" type="presParOf" srcId="{D40A47A0-AAE0-4545-B37D-7F482AD75225}" destId="{4CCB6115-DE65-4B22-8A65-E9B9BA8DD1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806CDBA-0834-4523-9C2D-5AAAB55C8A5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D3E9306D-2772-40BC-A0B0-1D5D9C220A2B}">
      <dgm:prSet/>
      <dgm:spPr/>
      <dgm:t>
        <a:bodyPr/>
        <a:lstStyle/>
        <a:p>
          <a:pPr rtl="0"/>
          <a:r>
            <a:rPr lang="zh-CN" b="1" dirty="0"/>
            <a:t>数据改写（</a:t>
          </a:r>
          <a:r>
            <a:rPr lang="en-US" b="1" dirty="0"/>
            <a:t>Data Munging</a:t>
          </a:r>
          <a:r>
            <a:rPr lang="zh-CN" b="1" dirty="0"/>
            <a:t>）</a:t>
          </a:r>
          <a:endParaRPr lang="en-US" b="1" dirty="0"/>
        </a:p>
      </dgm:t>
    </dgm:pt>
    <dgm:pt modelId="{0997F7BC-C0FA-45AA-94B1-D1966C1701D4}" type="parTrans" cxnId="{0ACD06B7-8357-4FD7-9353-90F2FECE3DB2}">
      <dgm:prSet/>
      <dgm:spPr/>
      <dgm:t>
        <a:bodyPr/>
        <a:lstStyle/>
        <a:p>
          <a:endParaRPr lang="zh-CN" altLang="en-US"/>
        </a:p>
      </dgm:t>
    </dgm:pt>
    <dgm:pt modelId="{2EE8ED27-D7C2-4B6B-8C27-4C8161A894EB}" type="sibTrans" cxnId="{0ACD06B7-8357-4FD7-9353-90F2FECE3DB2}">
      <dgm:prSet/>
      <dgm:spPr/>
      <dgm:t>
        <a:bodyPr/>
        <a:lstStyle/>
        <a:p>
          <a:endParaRPr lang="zh-CN" altLang="en-US"/>
        </a:p>
      </dgm:t>
    </dgm:pt>
    <dgm:pt modelId="{5AF6A3AF-20E7-49CE-A74B-6F49742B2197}">
      <dgm:prSet/>
      <dgm:spPr/>
      <dgm:t>
        <a:bodyPr/>
        <a:lstStyle/>
        <a:p>
          <a:pPr rtl="0"/>
          <a:r>
            <a:rPr lang="zh-CN" b="1" dirty="0"/>
            <a:t>数据的解析（</a:t>
          </a:r>
          <a:r>
            <a:rPr lang="en-US" b="1" dirty="0"/>
            <a:t>parsing</a:t>
          </a:r>
          <a:r>
            <a:rPr lang="zh-CN" b="1" dirty="0"/>
            <a:t>）、提炼（</a:t>
          </a:r>
          <a:r>
            <a:rPr lang="en-US" b="1" dirty="0"/>
            <a:t>scraping</a:t>
          </a:r>
          <a:r>
            <a:rPr lang="zh-CN" b="1" dirty="0"/>
            <a:t>）、格式化（</a:t>
          </a:r>
          <a:r>
            <a:rPr lang="en-US" b="1" dirty="0"/>
            <a:t>formatting</a:t>
          </a:r>
          <a:r>
            <a:rPr lang="zh-CN" b="1" dirty="0"/>
            <a:t>）和形式化（</a:t>
          </a:r>
          <a:r>
            <a:rPr lang="en-US" b="1" dirty="0"/>
            <a:t>formalization</a:t>
          </a:r>
          <a:r>
            <a:rPr lang="zh-CN" b="1" dirty="0"/>
            <a:t>）处理</a:t>
          </a:r>
          <a:endParaRPr lang="en-US" b="1" dirty="0"/>
        </a:p>
      </dgm:t>
    </dgm:pt>
    <dgm:pt modelId="{D0627CAD-AC22-40FD-8F3A-19D1249BA4B3}" type="parTrans" cxnId="{3EA55A57-8BBC-4824-9DE5-797C9C7AA119}">
      <dgm:prSet/>
      <dgm:spPr/>
      <dgm:t>
        <a:bodyPr/>
        <a:lstStyle/>
        <a:p>
          <a:endParaRPr lang="zh-CN" altLang="en-US"/>
        </a:p>
      </dgm:t>
    </dgm:pt>
    <dgm:pt modelId="{78FC3386-BC22-4AA4-9686-79C737E18DA0}" type="sibTrans" cxnId="{3EA55A57-8BBC-4824-9DE5-797C9C7AA119}">
      <dgm:prSet/>
      <dgm:spPr/>
      <dgm:t>
        <a:bodyPr/>
        <a:lstStyle/>
        <a:p>
          <a:endParaRPr lang="zh-CN" altLang="en-US"/>
        </a:p>
      </dgm:t>
    </dgm:pt>
    <dgm:pt modelId="{443023B8-7775-488F-A60C-346700197C38}">
      <dgm:prSet/>
      <dgm:spPr/>
      <dgm:t>
        <a:bodyPr/>
        <a:lstStyle/>
        <a:p>
          <a:pPr rtl="0"/>
          <a:endParaRPr lang="en-US" b="1" dirty="0"/>
        </a:p>
      </dgm:t>
    </dgm:pt>
    <dgm:pt modelId="{05101DAB-3769-4EE4-AD31-D4FF48D98BD1}" type="parTrans" cxnId="{F277C71A-7CA5-441C-B345-470B670DA423}">
      <dgm:prSet/>
      <dgm:spPr/>
      <dgm:t>
        <a:bodyPr/>
        <a:lstStyle/>
        <a:p>
          <a:endParaRPr lang="zh-CN" altLang="en-US"/>
        </a:p>
      </dgm:t>
    </dgm:pt>
    <dgm:pt modelId="{C02A2A85-F2C1-403A-864E-32A3CB555878}" type="sibTrans" cxnId="{F277C71A-7CA5-441C-B345-470B670DA423}">
      <dgm:prSet/>
      <dgm:spPr/>
      <dgm:t>
        <a:bodyPr/>
        <a:lstStyle/>
        <a:p>
          <a:endParaRPr lang="zh-CN" altLang="en-US"/>
        </a:p>
      </dgm:t>
    </dgm:pt>
    <dgm:pt modelId="{64293FB6-66F1-419F-BDFD-14F5E11D8FAE}">
      <dgm:prSet/>
      <dgm:spPr/>
      <dgm:t>
        <a:bodyPr/>
        <a:lstStyle/>
        <a:p>
          <a:pPr rtl="0"/>
          <a:r>
            <a:rPr lang="zh-CN" b="1" dirty="0"/>
            <a:t>与一般数据处理不同的是，数据再加工强调的是数据加工过程中的创造力和想象力</a:t>
          </a:r>
          <a:endParaRPr lang="en-US" dirty="0"/>
        </a:p>
      </dgm:t>
    </dgm:pt>
    <dgm:pt modelId="{AF3DE010-2D8E-4A26-A36C-CB775CB1C78B}" type="parTrans" cxnId="{BC33B973-6745-4E67-82BA-0CD7F9BB4434}">
      <dgm:prSet/>
      <dgm:spPr/>
      <dgm:t>
        <a:bodyPr/>
        <a:lstStyle/>
        <a:p>
          <a:endParaRPr lang="zh-CN" altLang="en-US"/>
        </a:p>
      </dgm:t>
    </dgm:pt>
    <dgm:pt modelId="{78619B10-5550-4AC7-844D-7769DA8DA3F2}" type="sibTrans" cxnId="{BC33B973-6745-4E67-82BA-0CD7F9BB4434}">
      <dgm:prSet/>
      <dgm:spPr/>
      <dgm:t>
        <a:bodyPr/>
        <a:lstStyle/>
        <a:p>
          <a:endParaRPr lang="zh-CN" altLang="en-US"/>
        </a:p>
      </dgm:t>
    </dgm:pt>
    <dgm:pt modelId="{6D835AED-3C1D-41ED-ABE6-2863389F593C}">
      <dgm:prSet/>
      <dgm:spPr/>
      <dgm:t>
        <a:bodyPr/>
        <a:lstStyle/>
        <a:p>
          <a:pPr rtl="0"/>
          <a:endParaRPr lang="zh-CN" dirty="0"/>
        </a:p>
      </dgm:t>
    </dgm:pt>
    <dgm:pt modelId="{8CEA210A-2FEE-4C58-A0EA-F08C498D73A7}" type="parTrans" cxnId="{B87405DF-0C13-4F19-9667-31CCD8891277}">
      <dgm:prSet/>
      <dgm:spPr/>
      <dgm:t>
        <a:bodyPr/>
        <a:lstStyle/>
        <a:p>
          <a:endParaRPr lang="zh-CN" altLang="en-US"/>
        </a:p>
      </dgm:t>
    </dgm:pt>
    <dgm:pt modelId="{53A60D2F-D8E8-4F73-B23C-F67D9D864521}" type="sibTrans" cxnId="{B87405DF-0C13-4F19-9667-31CCD8891277}">
      <dgm:prSet/>
      <dgm:spPr/>
      <dgm:t>
        <a:bodyPr/>
        <a:lstStyle/>
        <a:p>
          <a:endParaRPr lang="zh-CN" altLang="en-US"/>
        </a:p>
      </dgm:t>
    </dgm:pt>
    <dgm:pt modelId="{EEF9C1F1-9AB3-4C31-92C8-B76818BE63EE}">
      <dgm:prSet/>
      <dgm:spPr/>
      <dgm:t>
        <a:bodyPr/>
        <a:lstStyle/>
        <a:p>
          <a:pPr rtl="0"/>
          <a:endParaRPr lang="en-US" dirty="0"/>
        </a:p>
      </dgm:t>
    </dgm:pt>
    <dgm:pt modelId="{188AFBE6-2300-4D57-AF78-DE158A95DDEF}" type="parTrans" cxnId="{C14CAFDB-3734-47A0-B2F1-1E4D49B5029F}">
      <dgm:prSet/>
      <dgm:spPr/>
      <dgm:t>
        <a:bodyPr/>
        <a:lstStyle/>
        <a:p>
          <a:endParaRPr lang="zh-CN" altLang="en-US"/>
        </a:p>
      </dgm:t>
    </dgm:pt>
    <dgm:pt modelId="{262E3C70-C7C2-41E8-8D83-D43196A09469}" type="sibTrans" cxnId="{C14CAFDB-3734-47A0-B2F1-1E4D49B5029F}">
      <dgm:prSet/>
      <dgm:spPr/>
      <dgm:t>
        <a:bodyPr/>
        <a:lstStyle/>
        <a:p>
          <a:endParaRPr lang="zh-CN" altLang="en-US"/>
        </a:p>
      </dgm:t>
    </dgm:pt>
    <dgm:pt modelId="{BA9ECA46-1713-4644-A751-55B640FB90FE}" type="pres">
      <dgm:prSet presAssocID="{E806CDBA-0834-4523-9C2D-5AAAB55C8A5C}" presName="linear" presStyleCnt="0">
        <dgm:presLayoutVars>
          <dgm:animLvl val="lvl"/>
          <dgm:resizeHandles val="exact"/>
        </dgm:presLayoutVars>
      </dgm:prSet>
      <dgm:spPr/>
    </dgm:pt>
    <dgm:pt modelId="{97F5B545-A7A0-4361-942C-DE7B717124E2}" type="pres">
      <dgm:prSet presAssocID="{D3E9306D-2772-40BC-A0B0-1D5D9C220A2B}" presName="parentText" presStyleLbl="node1" presStyleIdx="0" presStyleCnt="2">
        <dgm:presLayoutVars>
          <dgm:chMax val="0"/>
          <dgm:bulletEnabled val="1"/>
        </dgm:presLayoutVars>
      </dgm:prSet>
      <dgm:spPr/>
    </dgm:pt>
    <dgm:pt modelId="{230D7ABB-A89F-44D9-9C87-C3AB17491F0C}" type="pres">
      <dgm:prSet presAssocID="{D3E9306D-2772-40BC-A0B0-1D5D9C220A2B}" presName="childText" presStyleLbl="revTx" presStyleIdx="0" presStyleCnt="1">
        <dgm:presLayoutVars>
          <dgm:bulletEnabled val="1"/>
        </dgm:presLayoutVars>
      </dgm:prSet>
      <dgm:spPr/>
    </dgm:pt>
    <dgm:pt modelId="{9CECF5A2-44DC-4FE6-B8D5-BDDB10FFCA5E}" type="pres">
      <dgm:prSet presAssocID="{6D835AED-3C1D-41ED-ABE6-2863389F593C}" presName="parentText" presStyleLbl="node1" presStyleIdx="1" presStyleCnt="2">
        <dgm:presLayoutVars>
          <dgm:chMax val="0"/>
          <dgm:bulletEnabled val="1"/>
        </dgm:presLayoutVars>
      </dgm:prSet>
      <dgm:spPr/>
    </dgm:pt>
  </dgm:ptLst>
  <dgm:cxnLst>
    <dgm:cxn modelId="{676D7606-1C6A-49C6-AD16-692749EEEFFC}" type="presOf" srcId="{E806CDBA-0834-4523-9C2D-5AAAB55C8A5C}" destId="{BA9ECA46-1713-4644-A751-55B640FB90FE}" srcOrd="0" destOrd="0" presId="urn:microsoft.com/office/officeart/2005/8/layout/vList2"/>
    <dgm:cxn modelId="{F277C71A-7CA5-441C-B345-470B670DA423}" srcId="{D3E9306D-2772-40BC-A0B0-1D5D9C220A2B}" destId="{443023B8-7775-488F-A60C-346700197C38}" srcOrd="1" destOrd="0" parTransId="{05101DAB-3769-4EE4-AD31-D4FF48D98BD1}" sibTransId="{C02A2A85-F2C1-403A-864E-32A3CB555878}"/>
    <dgm:cxn modelId="{0257CE48-77A4-4113-9380-0EE86F085597}" type="presOf" srcId="{EEF9C1F1-9AB3-4C31-92C8-B76818BE63EE}" destId="{230D7ABB-A89F-44D9-9C87-C3AB17491F0C}" srcOrd="0" destOrd="3" presId="urn:microsoft.com/office/officeart/2005/8/layout/vList2"/>
    <dgm:cxn modelId="{7C544170-2AD8-44D7-9483-4EFF4855F277}" type="presOf" srcId="{5AF6A3AF-20E7-49CE-A74B-6F49742B2197}" destId="{230D7ABB-A89F-44D9-9C87-C3AB17491F0C}" srcOrd="0" destOrd="0" presId="urn:microsoft.com/office/officeart/2005/8/layout/vList2"/>
    <dgm:cxn modelId="{BC33B973-6745-4E67-82BA-0CD7F9BB4434}" srcId="{D3E9306D-2772-40BC-A0B0-1D5D9C220A2B}" destId="{64293FB6-66F1-419F-BDFD-14F5E11D8FAE}" srcOrd="2" destOrd="0" parTransId="{AF3DE010-2D8E-4A26-A36C-CB775CB1C78B}" sibTransId="{78619B10-5550-4AC7-844D-7769DA8DA3F2}"/>
    <dgm:cxn modelId="{3EA55A57-8BBC-4824-9DE5-797C9C7AA119}" srcId="{D3E9306D-2772-40BC-A0B0-1D5D9C220A2B}" destId="{5AF6A3AF-20E7-49CE-A74B-6F49742B2197}" srcOrd="0" destOrd="0" parTransId="{D0627CAD-AC22-40FD-8F3A-19D1249BA4B3}" sibTransId="{78FC3386-BC22-4AA4-9686-79C737E18DA0}"/>
    <dgm:cxn modelId="{93A26D8C-067E-42A4-B773-BEFA29179A62}" type="presOf" srcId="{6D835AED-3C1D-41ED-ABE6-2863389F593C}" destId="{9CECF5A2-44DC-4FE6-B8D5-BDDB10FFCA5E}" srcOrd="0" destOrd="0" presId="urn:microsoft.com/office/officeart/2005/8/layout/vList2"/>
    <dgm:cxn modelId="{818916AE-10DB-4E4D-A87D-6116AA1644AE}" type="presOf" srcId="{64293FB6-66F1-419F-BDFD-14F5E11D8FAE}" destId="{230D7ABB-A89F-44D9-9C87-C3AB17491F0C}" srcOrd="0" destOrd="2" presId="urn:microsoft.com/office/officeart/2005/8/layout/vList2"/>
    <dgm:cxn modelId="{0ACD06B7-8357-4FD7-9353-90F2FECE3DB2}" srcId="{E806CDBA-0834-4523-9C2D-5AAAB55C8A5C}" destId="{D3E9306D-2772-40BC-A0B0-1D5D9C220A2B}" srcOrd="0" destOrd="0" parTransId="{0997F7BC-C0FA-45AA-94B1-D1966C1701D4}" sibTransId="{2EE8ED27-D7C2-4B6B-8C27-4C8161A894EB}"/>
    <dgm:cxn modelId="{6EC86FDA-EF5C-4AAF-B869-9130011B6632}" type="presOf" srcId="{D3E9306D-2772-40BC-A0B0-1D5D9C220A2B}" destId="{97F5B545-A7A0-4361-942C-DE7B717124E2}" srcOrd="0" destOrd="0" presId="urn:microsoft.com/office/officeart/2005/8/layout/vList2"/>
    <dgm:cxn modelId="{C14CAFDB-3734-47A0-B2F1-1E4D49B5029F}" srcId="{D3E9306D-2772-40BC-A0B0-1D5D9C220A2B}" destId="{EEF9C1F1-9AB3-4C31-92C8-B76818BE63EE}" srcOrd="3" destOrd="0" parTransId="{188AFBE6-2300-4D57-AF78-DE158A95DDEF}" sibTransId="{262E3C70-C7C2-41E8-8D83-D43196A09469}"/>
    <dgm:cxn modelId="{B6A569DC-621E-4C63-A2F5-C257F6B4EECC}" type="presOf" srcId="{443023B8-7775-488F-A60C-346700197C38}" destId="{230D7ABB-A89F-44D9-9C87-C3AB17491F0C}" srcOrd="0" destOrd="1" presId="urn:microsoft.com/office/officeart/2005/8/layout/vList2"/>
    <dgm:cxn modelId="{B87405DF-0C13-4F19-9667-31CCD8891277}" srcId="{E806CDBA-0834-4523-9C2D-5AAAB55C8A5C}" destId="{6D835AED-3C1D-41ED-ABE6-2863389F593C}" srcOrd="1" destOrd="0" parTransId="{8CEA210A-2FEE-4C58-A0EA-F08C498D73A7}" sibTransId="{53A60D2F-D8E8-4F73-B23C-F67D9D864521}"/>
    <dgm:cxn modelId="{E7D1A702-7CF8-4723-8D44-838178CF7E1E}" type="presParOf" srcId="{BA9ECA46-1713-4644-A751-55B640FB90FE}" destId="{97F5B545-A7A0-4361-942C-DE7B717124E2}" srcOrd="0" destOrd="0" presId="urn:microsoft.com/office/officeart/2005/8/layout/vList2"/>
    <dgm:cxn modelId="{EF6369E8-897D-445D-BDF5-8B9EDE52005B}" type="presParOf" srcId="{BA9ECA46-1713-4644-A751-55B640FB90FE}" destId="{230D7ABB-A89F-44D9-9C87-C3AB17491F0C}" srcOrd="1" destOrd="0" presId="urn:microsoft.com/office/officeart/2005/8/layout/vList2"/>
    <dgm:cxn modelId="{14E7EEC7-E3A3-4BB5-848C-1D4B4B214CFB}" type="presParOf" srcId="{BA9ECA46-1713-4644-A751-55B640FB90FE}" destId="{9CECF5A2-44DC-4FE6-B8D5-BDDB10FFCA5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3E815A1-F705-4FE7-8A17-D46B89F8DB04}"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454C0E7-00F2-43E8-8B39-90A10B97A587}">
      <dgm:prSet/>
      <dgm:spPr/>
      <dgm:t>
        <a:bodyPr/>
        <a:lstStyle/>
        <a:p>
          <a:pPr algn="ctr" rtl="0"/>
          <a:r>
            <a:rPr lang="en-US" dirty="0"/>
            <a:t>People Use Statistics as a Drunk Uses a Lamppost — For Support Rather Than Illumination</a:t>
          </a:r>
          <a:endParaRPr lang="zh-CN" dirty="0"/>
        </a:p>
      </dgm:t>
    </dgm:pt>
    <dgm:pt modelId="{BAD03CAF-8BBA-4FD5-B5B0-42CD92CBE5D1}" type="parTrans" cxnId="{8884AA7B-BCE9-4CE6-81AC-8180FA96B462}">
      <dgm:prSet/>
      <dgm:spPr/>
      <dgm:t>
        <a:bodyPr/>
        <a:lstStyle/>
        <a:p>
          <a:endParaRPr lang="zh-CN" altLang="en-US"/>
        </a:p>
      </dgm:t>
    </dgm:pt>
    <dgm:pt modelId="{346FF7E3-946E-4514-BC80-5CF75918E10E}" type="sibTrans" cxnId="{8884AA7B-BCE9-4CE6-81AC-8180FA96B462}">
      <dgm:prSet/>
      <dgm:spPr/>
      <dgm:t>
        <a:bodyPr/>
        <a:lstStyle/>
        <a:p>
          <a:endParaRPr lang="zh-CN" altLang="en-US"/>
        </a:p>
      </dgm:t>
    </dgm:pt>
    <dgm:pt modelId="{77DCC015-A99E-4DA2-8EBA-C73823941B15}" type="pres">
      <dgm:prSet presAssocID="{A3E815A1-F705-4FE7-8A17-D46B89F8DB04}" presName="linear" presStyleCnt="0">
        <dgm:presLayoutVars>
          <dgm:animLvl val="lvl"/>
          <dgm:resizeHandles val="exact"/>
        </dgm:presLayoutVars>
      </dgm:prSet>
      <dgm:spPr/>
    </dgm:pt>
    <dgm:pt modelId="{5016989D-09FE-48A1-8087-A2EEBAE175A5}" type="pres">
      <dgm:prSet presAssocID="{C454C0E7-00F2-43E8-8B39-90A10B97A587}" presName="parentText" presStyleLbl="node1" presStyleIdx="0" presStyleCnt="1" custLinFactNeighborX="-2680" custLinFactNeighborY="23732">
        <dgm:presLayoutVars>
          <dgm:chMax val="0"/>
          <dgm:bulletEnabled val="1"/>
        </dgm:presLayoutVars>
      </dgm:prSet>
      <dgm:spPr/>
    </dgm:pt>
  </dgm:ptLst>
  <dgm:cxnLst>
    <dgm:cxn modelId="{8884AA7B-BCE9-4CE6-81AC-8180FA96B462}" srcId="{A3E815A1-F705-4FE7-8A17-D46B89F8DB04}" destId="{C454C0E7-00F2-43E8-8B39-90A10B97A587}" srcOrd="0" destOrd="0" parTransId="{BAD03CAF-8BBA-4FD5-B5B0-42CD92CBE5D1}" sibTransId="{346FF7E3-946E-4514-BC80-5CF75918E10E}"/>
    <dgm:cxn modelId="{D2FD9BB5-AD34-4ACE-A4EE-9B8C76042A90}" type="presOf" srcId="{C454C0E7-00F2-43E8-8B39-90A10B97A587}" destId="{5016989D-09FE-48A1-8087-A2EEBAE175A5}" srcOrd="0" destOrd="0" presId="urn:microsoft.com/office/officeart/2005/8/layout/vList2"/>
    <dgm:cxn modelId="{62BFACF7-B67E-4A7F-8AE0-DBC1D907FD9E}" type="presOf" srcId="{A3E815A1-F705-4FE7-8A17-D46B89F8DB04}" destId="{77DCC015-A99E-4DA2-8EBA-C73823941B15}" srcOrd="0" destOrd="0" presId="urn:microsoft.com/office/officeart/2005/8/layout/vList2"/>
    <dgm:cxn modelId="{080F6A14-5B7F-4C64-906F-AA9527887583}" type="presParOf" srcId="{77DCC015-A99E-4DA2-8EBA-C73823941B15}" destId="{5016989D-09FE-48A1-8087-A2EEBAE175A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CA7ADAE-5F3C-4AAA-9B9F-EFED7A50EBA9}" type="doc">
      <dgm:prSet loTypeId="urn:microsoft.com/office/officeart/2005/8/layout/arrow4" loCatId="process" qsTypeId="urn:microsoft.com/office/officeart/2005/8/quickstyle/simple5" qsCatId="simple" csTypeId="urn:microsoft.com/office/officeart/2005/8/colors/colorful5" csCatId="colorful" phldr="1"/>
      <dgm:spPr/>
      <dgm:t>
        <a:bodyPr/>
        <a:lstStyle/>
        <a:p>
          <a:endParaRPr lang="zh-CN" altLang="en-US"/>
        </a:p>
      </dgm:t>
    </dgm:pt>
    <dgm:pt modelId="{65A7C047-D152-4252-9DD7-B17FCAAC84C7}">
      <dgm:prSet/>
      <dgm:spPr/>
      <dgm:t>
        <a:bodyPr/>
        <a:lstStyle/>
        <a:p>
          <a:pPr rtl="0"/>
          <a:r>
            <a:rPr lang="zh-CN" b="1" dirty="0"/>
            <a:t>传统思维</a:t>
          </a:r>
          <a:endParaRPr lang="zh-CN" dirty="0"/>
        </a:p>
      </dgm:t>
    </dgm:pt>
    <dgm:pt modelId="{1C7034DF-C81B-4D37-AF87-4F5562BF99D5}" type="parTrans" cxnId="{C9078B77-88B3-4CCE-9BC9-B0FDBF6E2264}">
      <dgm:prSet/>
      <dgm:spPr/>
      <dgm:t>
        <a:bodyPr/>
        <a:lstStyle/>
        <a:p>
          <a:endParaRPr lang="zh-CN" altLang="en-US"/>
        </a:p>
      </dgm:t>
    </dgm:pt>
    <dgm:pt modelId="{5BA68F24-C00D-4D43-B68A-E7157A2FA360}" type="sibTrans" cxnId="{C9078B77-88B3-4CCE-9BC9-B0FDBF6E2264}">
      <dgm:prSet/>
      <dgm:spPr/>
      <dgm:t>
        <a:bodyPr/>
        <a:lstStyle/>
        <a:p>
          <a:endParaRPr lang="zh-CN" altLang="en-US"/>
        </a:p>
      </dgm:t>
    </dgm:pt>
    <dgm:pt modelId="{293DC65A-1A5F-4C94-834A-52093D449EC8}">
      <dgm:prSet/>
      <dgm:spPr/>
      <dgm:t>
        <a:bodyPr/>
        <a:lstStyle/>
        <a:p>
          <a:pPr rtl="0"/>
          <a:r>
            <a:rPr lang="zh-CN" b="1" dirty="0"/>
            <a:t>从“业务”或“决策”等要素入手，最终改变“数据”</a:t>
          </a:r>
          <a:endParaRPr lang="zh-CN" dirty="0"/>
        </a:p>
      </dgm:t>
    </dgm:pt>
    <dgm:pt modelId="{F59B2FCC-3774-40BF-9647-FD107B3536E0}" type="parTrans" cxnId="{EC2FE9C8-BB72-43C5-8BC4-BBEB02CECC07}">
      <dgm:prSet/>
      <dgm:spPr/>
      <dgm:t>
        <a:bodyPr/>
        <a:lstStyle/>
        <a:p>
          <a:endParaRPr lang="zh-CN" altLang="en-US"/>
        </a:p>
      </dgm:t>
    </dgm:pt>
    <dgm:pt modelId="{E92F5388-4251-4920-9883-43FAB82904F4}" type="sibTrans" cxnId="{EC2FE9C8-BB72-43C5-8BC4-BBEB02CECC07}">
      <dgm:prSet/>
      <dgm:spPr/>
      <dgm:t>
        <a:bodyPr/>
        <a:lstStyle/>
        <a:p>
          <a:endParaRPr lang="zh-CN" altLang="en-US"/>
        </a:p>
      </dgm:t>
    </dgm:pt>
    <dgm:pt modelId="{979247D6-12FD-4D36-B8B1-3C02B7D62936}">
      <dgm:prSet/>
      <dgm:spPr/>
      <dgm:t>
        <a:bodyPr/>
        <a:lstStyle/>
        <a:p>
          <a:pPr rtl="0"/>
          <a:r>
            <a:rPr lang="zh-CN" b="1" dirty="0"/>
            <a:t>数据分析式思维</a:t>
          </a:r>
          <a:endParaRPr lang="zh-CN" dirty="0"/>
        </a:p>
      </dgm:t>
    </dgm:pt>
    <dgm:pt modelId="{B620E675-6672-4F1B-8961-8042B9504C01}" type="parTrans" cxnId="{B054443E-CD16-4696-927A-EA931D03ABBE}">
      <dgm:prSet/>
      <dgm:spPr/>
      <dgm:t>
        <a:bodyPr/>
        <a:lstStyle/>
        <a:p>
          <a:endParaRPr lang="zh-CN" altLang="en-US"/>
        </a:p>
      </dgm:t>
    </dgm:pt>
    <dgm:pt modelId="{633074E8-3CDE-4F1A-9E51-003DAE9BA891}" type="sibTrans" cxnId="{B054443E-CD16-4696-927A-EA931D03ABBE}">
      <dgm:prSet/>
      <dgm:spPr/>
      <dgm:t>
        <a:bodyPr/>
        <a:lstStyle/>
        <a:p>
          <a:endParaRPr lang="zh-CN" altLang="en-US"/>
        </a:p>
      </dgm:t>
    </dgm:pt>
    <dgm:pt modelId="{4A9333B5-F652-4AAF-AAFB-20BA71290B0E}">
      <dgm:prSet/>
      <dgm:spPr/>
      <dgm:t>
        <a:bodyPr/>
        <a:lstStyle/>
        <a:p>
          <a:pPr rtl="0"/>
          <a:r>
            <a:rPr lang="zh-CN" b="1" dirty="0"/>
            <a:t>主要从“数据”入手，最终改变 “业务”；</a:t>
          </a:r>
          <a:endParaRPr lang="zh-CN" dirty="0"/>
        </a:p>
      </dgm:t>
    </dgm:pt>
    <dgm:pt modelId="{FBDAE8D3-2238-4FC4-B7C8-A0B52DE92410}" type="parTrans" cxnId="{291228AB-7B83-4E24-8549-35CC83C22F2E}">
      <dgm:prSet/>
      <dgm:spPr/>
      <dgm:t>
        <a:bodyPr/>
        <a:lstStyle/>
        <a:p>
          <a:endParaRPr lang="zh-CN" altLang="en-US"/>
        </a:p>
      </dgm:t>
    </dgm:pt>
    <dgm:pt modelId="{16819C28-A755-47DE-9E5A-8EB4C63A2711}" type="sibTrans" cxnId="{291228AB-7B83-4E24-8549-35CC83C22F2E}">
      <dgm:prSet/>
      <dgm:spPr/>
      <dgm:t>
        <a:bodyPr/>
        <a:lstStyle/>
        <a:p>
          <a:endParaRPr lang="zh-CN" altLang="en-US"/>
        </a:p>
      </dgm:t>
    </dgm:pt>
    <dgm:pt modelId="{10C872D4-0DE5-4059-8850-453C60880D4D}" type="pres">
      <dgm:prSet presAssocID="{9CA7ADAE-5F3C-4AAA-9B9F-EFED7A50EBA9}" presName="compositeShape" presStyleCnt="0">
        <dgm:presLayoutVars>
          <dgm:chMax val="2"/>
          <dgm:dir/>
          <dgm:resizeHandles val="exact"/>
        </dgm:presLayoutVars>
      </dgm:prSet>
      <dgm:spPr/>
    </dgm:pt>
    <dgm:pt modelId="{7036234A-5AB0-47FF-8CC6-964C9B177B46}" type="pres">
      <dgm:prSet presAssocID="{65A7C047-D152-4252-9DD7-B17FCAAC84C7}" presName="upArrow" presStyleLbl="node1" presStyleIdx="0" presStyleCnt="2"/>
      <dgm:spPr/>
    </dgm:pt>
    <dgm:pt modelId="{67241BAA-49F6-45C5-B664-A4CEBD875BE4}" type="pres">
      <dgm:prSet presAssocID="{65A7C047-D152-4252-9DD7-B17FCAAC84C7}" presName="upArrowText" presStyleLbl="revTx" presStyleIdx="0" presStyleCnt="2">
        <dgm:presLayoutVars>
          <dgm:chMax val="0"/>
          <dgm:bulletEnabled val="1"/>
        </dgm:presLayoutVars>
      </dgm:prSet>
      <dgm:spPr/>
    </dgm:pt>
    <dgm:pt modelId="{B2A6FDC0-183E-411C-86F3-EF47D6725E4C}" type="pres">
      <dgm:prSet presAssocID="{979247D6-12FD-4D36-B8B1-3C02B7D62936}" presName="downArrow" presStyleLbl="node1" presStyleIdx="1" presStyleCnt="2"/>
      <dgm:spPr/>
    </dgm:pt>
    <dgm:pt modelId="{DBD0BCC4-9F02-416C-84AE-760E88B3AFDE}" type="pres">
      <dgm:prSet presAssocID="{979247D6-12FD-4D36-B8B1-3C02B7D62936}" presName="downArrowText" presStyleLbl="revTx" presStyleIdx="1" presStyleCnt="2">
        <dgm:presLayoutVars>
          <dgm:chMax val="0"/>
          <dgm:bulletEnabled val="1"/>
        </dgm:presLayoutVars>
      </dgm:prSet>
      <dgm:spPr/>
    </dgm:pt>
  </dgm:ptLst>
  <dgm:cxnLst>
    <dgm:cxn modelId="{6B47FB03-CA07-4348-9D13-280A7B2F9044}" type="presOf" srcId="{4A9333B5-F652-4AAF-AAFB-20BA71290B0E}" destId="{DBD0BCC4-9F02-416C-84AE-760E88B3AFDE}" srcOrd="0" destOrd="1" presId="urn:microsoft.com/office/officeart/2005/8/layout/arrow4"/>
    <dgm:cxn modelId="{E5947A26-01CB-47C3-8298-4714CA50C6A7}" type="presOf" srcId="{9CA7ADAE-5F3C-4AAA-9B9F-EFED7A50EBA9}" destId="{10C872D4-0DE5-4059-8850-453C60880D4D}" srcOrd="0" destOrd="0" presId="urn:microsoft.com/office/officeart/2005/8/layout/arrow4"/>
    <dgm:cxn modelId="{3C1C3436-C1D3-4F82-BE24-D5BE5F8B96CF}" type="presOf" srcId="{293DC65A-1A5F-4C94-834A-52093D449EC8}" destId="{67241BAA-49F6-45C5-B664-A4CEBD875BE4}" srcOrd="0" destOrd="1" presId="urn:microsoft.com/office/officeart/2005/8/layout/arrow4"/>
    <dgm:cxn modelId="{B054443E-CD16-4696-927A-EA931D03ABBE}" srcId="{9CA7ADAE-5F3C-4AAA-9B9F-EFED7A50EBA9}" destId="{979247D6-12FD-4D36-B8B1-3C02B7D62936}" srcOrd="1" destOrd="0" parTransId="{B620E675-6672-4F1B-8961-8042B9504C01}" sibTransId="{633074E8-3CDE-4F1A-9E51-003DAE9BA891}"/>
    <dgm:cxn modelId="{5A09045C-D7EF-4D2C-A2BD-BCF4F31688F3}" type="presOf" srcId="{65A7C047-D152-4252-9DD7-B17FCAAC84C7}" destId="{67241BAA-49F6-45C5-B664-A4CEBD875BE4}" srcOrd="0" destOrd="0" presId="urn:microsoft.com/office/officeart/2005/8/layout/arrow4"/>
    <dgm:cxn modelId="{C9078B77-88B3-4CCE-9BC9-B0FDBF6E2264}" srcId="{9CA7ADAE-5F3C-4AAA-9B9F-EFED7A50EBA9}" destId="{65A7C047-D152-4252-9DD7-B17FCAAC84C7}" srcOrd="0" destOrd="0" parTransId="{1C7034DF-C81B-4D37-AF87-4F5562BF99D5}" sibTransId="{5BA68F24-C00D-4D43-B68A-E7157A2FA360}"/>
    <dgm:cxn modelId="{B57E9182-506D-41FE-83AB-EA17D741FB0F}" type="presOf" srcId="{979247D6-12FD-4D36-B8B1-3C02B7D62936}" destId="{DBD0BCC4-9F02-416C-84AE-760E88B3AFDE}" srcOrd="0" destOrd="0" presId="urn:microsoft.com/office/officeart/2005/8/layout/arrow4"/>
    <dgm:cxn modelId="{291228AB-7B83-4E24-8549-35CC83C22F2E}" srcId="{979247D6-12FD-4D36-B8B1-3C02B7D62936}" destId="{4A9333B5-F652-4AAF-AAFB-20BA71290B0E}" srcOrd="0" destOrd="0" parTransId="{FBDAE8D3-2238-4FC4-B7C8-A0B52DE92410}" sibTransId="{16819C28-A755-47DE-9E5A-8EB4C63A2711}"/>
    <dgm:cxn modelId="{EC2FE9C8-BB72-43C5-8BC4-BBEB02CECC07}" srcId="{65A7C047-D152-4252-9DD7-B17FCAAC84C7}" destId="{293DC65A-1A5F-4C94-834A-52093D449EC8}" srcOrd="0" destOrd="0" parTransId="{F59B2FCC-3774-40BF-9647-FD107B3536E0}" sibTransId="{E92F5388-4251-4920-9883-43FAB82904F4}"/>
    <dgm:cxn modelId="{A11E8F8C-4F0B-4125-9491-EA1E2A35796D}" type="presParOf" srcId="{10C872D4-0DE5-4059-8850-453C60880D4D}" destId="{7036234A-5AB0-47FF-8CC6-964C9B177B46}" srcOrd="0" destOrd="0" presId="urn:microsoft.com/office/officeart/2005/8/layout/arrow4"/>
    <dgm:cxn modelId="{8A5F366F-0013-46E1-8743-39503148A1C2}" type="presParOf" srcId="{10C872D4-0DE5-4059-8850-453C60880D4D}" destId="{67241BAA-49F6-45C5-B664-A4CEBD875BE4}" srcOrd="1" destOrd="0" presId="urn:microsoft.com/office/officeart/2005/8/layout/arrow4"/>
    <dgm:cxn modelId="{D6ADE743-4243-4667-B413-8AD2CB0951F7}" type="presParOf" srcId="{10C872D4-0DE5-4059-8850-453C60880D4D}" destId="{B2A6FDC0-183E-411C-86F3-EF47D6725E4C}" srcOrd="2" destOrd="0" presId="urn:microsoft.com/office/officeart/2005/8/layout/arrow4"/>
    <dgm:cxn modelId="{16EA34E0-90B9-4BF8-9E21-D1D1D091AA9A}" type="presParOf" srcId="{10C872D4-0DE5-4059-8850-453C60880D4D}" destId="{DBD0BCC4-9F02-416C-84AE-760E88B3AFDE}"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E0AF1F-A475-4C4F-BEB0-5CDE95A5F9A9}"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8A460C4B-8229-404D-934C-DB3118043E1B}">
      <dgm:prSet/>
      <dgm:spPr/>
      <dgm:t>
        <a:bodyPr/>
        <a:lstStyle/>
        <a:p>
          <a:pPr rtl="0"/>
          <a:r>
            <a:rPr lang="zh-CN"/>
            <a:t>数据化（</a:t>
          </a:r>
          <a:r>
            <a:rPr lang="en-US"/>
            <a:t>Datafication</a:t>
          </a:r>
          <a:r>
            <a:rPr lang="zh-CN"/>
            <a:t>）</a:t>
          </a:r>
        </a:p>
      </dgm:t>
    </dgm:pt>
    <dgm:pt modelId="{AB9B45C9-66E6-4380-90DA-94D3F9114D72}" type="parTrans" cxnId="{26C9676B-E691-4335-B023-ECA8BAEDF4D0}">
      <dgm:prSet/>
      <dgm:spPr/>
      <dgm:t>
        <a:bodyPr/>
        <a:lstStyle/>
        <a:p>
          <a:endParaRPr lang="zh-CN" altLang="en-US"/>
        </a:p>
      </dgm:t>
    </dgm:pt>
    <dgm:pt modelId="{BE2C07D4-05D9-4FBF-AB13-E804B8405261}" type="sibTrans" cxnId="{26C9676B-E691-4335-B023-ECA8BAEDF4D0}">
      <dgm:prSet/>
      <dgm:spPr/>
      <dgm:t>
        <a:bodyPr/>
        <a:lstStyle/>
        <a:p>
          <a:endParaRPr lang="zh-CN" altLang="en-US"/>
        </a:p>
      </dgm:t>
    </dgm:pt>
    <dgm:pt modelId="{29738BB8-A95E-4EA3-BFF5-F355EC0B93F7}">
      <dgm:prSet/>
      <dgm:spPr/>
      <dgm:t>
        <a:bodyPr/>
        <a:lstStyle/>
        <a:p>
          <a:pPr rtl="0"/>
          <a:r>
            <a:rPr lang="zh-CN"/>
            <a:t>数据改写（</a:t>
          </a:r>
          <a:r>
            <a:rPr lang="en-US"/>
            <a:t>Data Munging</a:t>
          </a:r>
          <a:r>
            <a:rPr lang="zh-CN"/>
            <a:t>）</a:t>
          </a:r>
        </a:p>
      </dgm:t>
    </dgm:pt>
    <dgm:pt modelId="{66274BC2-8129-4214-810B-D19C33CD4D03}" type="parTrans" cxnId="{A9855077-4AC1-4D0D-8FA7-BBC144B00A4D}">
      <dgm:prSet/>
      <dgm:spPr/>
      <dgm:t>
        <a:bodyPr/>
        <a:lstStyle/>
        <a:p>
          <a:endParaRPr lang="zh-CN" altLang="en-US"/>
        </a:p>
      </dgm:t>
    </dgm:pt>
    <dgm:pt modelId="{85C18BA0-47EA-4BF9-AC79-D803EE620383}" type="sibTrans" cxnId="{A9855077-4AC1-4D0D-8FA7-BBC144B00A4D}">
      <dgm:prSet/>
      <dgm:spPr/>
      <dgm:t>
        <a:bodyPr/>
        <a:lstStyle/>
        <a:p>
          <a:endParaRPr lang="zh-CN" altLang="en-US"/>
        </a:p>
      </dgm:t>
    </dgm:pt>
    <dgm:pt modelId="{070B0267-F3A2-48DC-B2C9-3DD2C08848AD}">
      <dgm:prSet/>
      <dgm:spPr/>
      <dgm:t>
        <a:bodyPr/>
        <a:lstStyle/>
        <a:p>
          <a:pPr rtl="0"/>
          <a:r>
            <a:rPr lang="zh-CN"/>
            <a:t>数据打磨（</a:t>
          </a:r>
          <a:r>
            <a:rPr lang="en-US"/>
            <a:t>Data Wrangling</a:t>
          </a:r>
          <a:r>
            <a:rPr lang="zh-CN"/>
            <a:t>）</a:t>
          </a:r>
        </a:p>
      </dgm:t>
    </dgm:pt>
    <dgm:pt modelId="{5F672DB6-51FF-4D80-A840-A57935151734}" type="parTrans" cxnId="{79DC124B-47DD-415C-9931-99B188624871}">
      <dgm:prSet/>
      <dgm:spPr/>
      <dgm:t>
        <a:bodyPr/>
        <a:lstStyle/>
        <a:p>
          <a:endParaRPr lang="zh-CN" altLang="en-US"/>
        </a:p>
      </dgm:t>
    </dgm:pt>
    <dgm:pt modelId="{2D014706-77AA-41C2-9AA8-E4111E882FBE}" type="sibTrans" cxnId="{79DC124B-47DD-415C-9931-99B188624871}">
      <dgm:prSet/>
      <dgm:spPr/>
      <dgm:t>
        <a:bodyPr/>
        <a:lstStyle/>
        <a:p>
          <a:endParaRPr lang="zh-CN" altLang="en-US"/>
        </a:p>
      </dgm:t>
    </dgm:pt>
    <dgm:pt modelId="{0081AFEA-F3BE-410B-8D7A-E30B56669DB1}">
      <dgm:prSet/>
      <dgm:spPr/>
      <dgm:t>
        <a:bodyPr/>
        <a:lstStyle/>
        <a:p>
          <a:pPr rtl="0"/>
          <a:r>
            <a:rPr lang="zh-CN"/>
            <a:t>数据洞见（</a:t>
          </a:r>
          <a:r>
            <a:rPr lang="en-US"/>
            <a:t>Data Insights</a:t>
          </a:r>
          <a:r>
            <a:rPr lang="zh-CN"/>
            <a:t>）</a:t>
          </a:r>
        </a:p>
      </dgm:t>
    </dgm:pt>
    <dgm:pt modelId="{4AB60D6A-4365-4E59-803B-8408599E4E8D}" type="parTrans" cxnId="{9018ED67-F5D3-4790-A3DE-1A2E78551F6F}">
      <dgm:prSet/>
      <dgm:spPr/>
      <dgm:t>
        <a:bodyPr/>
        <a:lstStyle/>
        <a:p>
          <a:endParaRPr lang="zh-CN" altLang="en-US"/>
        </a:p>
      </dgm:t>
    </dgm:pt>
    <dgm:pt modelId="{70FDECB5-7C7D-42F3-AE40-883CDA598DCA}" type="sibTrans" cxnId="{9018ED67-F5D3-4790-A3DE-1A2E78551F6F}">
      <dgm:prSet/>
      <dgm:spPr/>
      <dgm:t>
        <a:bodyPr/>
        <a:lstStyle/>
        <a:p>
          <a:endParaRPr lang="zh-CN" altLang="en-US"/>
        </a:p>
      </dgm:t>
    </dgm:pt>
    <dgm:pt modelId="{AC36FFE1-3A1E-4F1C-BE65-9F07163CCA5F}">
      <dgm:prSet/>
      <dgm:spPr/>
      <dgm:t>
        <a:bodyPr/>
        <a:lstStyle/>
        <a:p>
          <a:pPr rtl="0"/>
          <a:r>
            <a:rPr lang="zh-CN"/>
            <a:t>数据分析式思维（</a:t>
          </a:r>
          <a:r>
            <a:rPr lang="en-US"/>
            <a:t>Data-Analytic Thinking</a:t>
          </a:r>
          <a:r>
            <a:rPr lang="zh-CN"/>
            <a:t>）</a:t>
          </a:r>
        </a:p>
      </dgm:t>
    </dgm:pt>
    <dgm:pt modelId="{BAA0CB3D-EEBB-4AB6-877C-153DB5526633}" type="parTrans" cxnId="{93D716FA-C2A9-4D0F-AB85-94300AB0C79C}">
      <dgm:prSet/>
      <dgm:spPr/>
      <dgm:t>
        <a:bodyPr/>
        <a:lstStyle/>
        <a:p>
          <a:endParaRPr lang="zh-CN" altLang="en-US"/>
        </a:p>
      </dgm:t>
    </dgm:pt>
    <dgm:pt modelId="{BDDBDE48-ED89-44BF-8FEF-550F11865B22}" type="sibTrans" cxnId="{93D716FA-C2A9-4D0F-AB85-94300AB0C79C}">
      <dgm:prSet/>
      <dgm:spPr/>
      <dgm:t>
        <a:bodyPr/>
        <a:lstStyle/>
        <a:p>
          <a:endParaRPr lang="zh-CN" altLang="en-US"/>
        </a:p>
      </dgm:t>
    </dgm:pt>
    <dgm:pt modelId="{27DDA272-DB8C-4848-AE4C-AE0DE26CC844}">
      <dgm:prSet/>
      <dgm:spPr/>
      <dgm:t>
        <a:bodyPr/>
        <a:lstStyle/>
        <a:p>
          <a:pPr rtl="0"/>
          <a:r>
            <a:rPr lang="zh-CN"/>
            <a:t>数据柔术</a:t>
          </a:r>
          <a:r>
            <a:rPr lang="en-US"/>
            <a:t>(Data Jiu-Jitsu)</a:t>
          </a:r>
          <a:endParaRPr lang="zh-CN"/>
        </a:p>
      </dgm:t>
    </dgm:pt>
    <dgm:pt modelId="{61314056-ADD4-4525-8DF1-68D56D27D08B}" type="parTrans" cxnId="{1C97256C-7F09-478F-9A3D-32C37BE9DA7C}">
      <dgm:prSet/>
      <dgm:spPr/>
      <dgm:t>
        <a:bodyPr/>
        <a:lstStyle/>
        <a:p>
          <a:endParaRPr lang="zh-CN" altLang="en-US"/>
        </a:p>
      </dgm:t>
    </dgm:pt>
    <dgm:pt modelId="{34F3AFCD-5ABC-49CD-B0BC-82D4590364E7}" type="sibTrans" cxnId="{1C97256C-7F09-478F-9A3D-32C37BE9DA7C}">
      <dgm:prSet/>
      <dgm:spPr/>
      <dgm:t>
        <a:bodyPr/>
        <a:lstStyle/>
        <a:p>
          <a:endParaRPr lang="zh-CN" altLang="en-US"/>
        </a:p>
      </dgm:t>
    </dgm:pt>
    <dgm:pt modelId="{A123555E-847B-4A95-B8E3-697C7ECDA3E9}">
      <dgm:prSet/>
      <dgm:spPr/>
      <dgm:t>
        <a:bodyPr/>
        <a:lstStyle/>
        <a:p>
          <a:pPr rtl="0"/>
          <a:r>
            <a:rPr lang="zh-CN"/>
            <a:t>数据产品（</a:t>
          </a:r>
          <a:r>
            <a:rPr lang="en-US"/>
            <a:t>Data Product</a:t>
          </a:r>
          <a:r>
            <a:rPr lang="zh-CN"/>
            <a:t>）</a:t>
          </a:r>
        </a:p>
      </dgm:t>
    </dgm:pt>
    <dgm:pt modelId="{845FB30B-41E8-448B-8C72-857235D599E3}" type="parTrans" cxnId="{D727D77C-C712-4A4B-B631-A6010B395CD0}">
      <dgm:prSet/>
      <dgm:spPr/>
      <dgm:t>
        <a:bodyPr/>
        <a:lstStyle/>
        <a:p>
          <a:endParaRPr lang="zh-CN" altLang="en-US"/>
        </a:p>
      </dgm:t>
    </dgm:pt>
    <dgm:pt modelId="{2F58978A-1AF7-46D8-B44E-D51805AD38C2}" type="sibTrans" cxnId="{D727D77C-C712-4A4B-B631-A6010B395CD0}">
      <dgm:prSet/>
      <dgm:spPr/>
      <dgm:t>
        <a:bodyPr/>
        <a:lstStyle/>
        <a:p>
          <a:endParaRPr lang="zh-CN" altLang="en-US"/>
        </a:p>
      </dgm:t>
    </dgm:pt>
    <dgm:pt modelId="{0B711381-49A0-4DA5-A641-DB50626E3354}">
      <dgm:prSet/>
      <dgm:spPr/>
      <dgm:t>
        <a:bodyPr/>
        <a:lstStyle/>
        <a:p>
          <a:pPr rtl="0"/>
          <a:r>
            <a:rPr lang="zh-CN"/>
            <a:t>数据驱动</a:t>
          </a:r>
          <a:r>
            <a:rPr lang="en-US"/>
            <a:t>(Data-driven)</a:t>
          </a:r>
          <a:endParaRPr lang="zh-CN"/>
        </a:p>
      </dgm:t>
    </dgm:pt>
    <dgm:pt modelId="{FC85A862-9194-470D-AD10-18379907BB6C}" type="parTrans" cxnId="{C727A219-5A65-48E9-A0F3-B4E26D125AD8}">
      <dgm:prSet/>
      <dgm:spPr/>
      <dgm:t>
        <a:bodyPr/>
        <a:lstStyle/>
        <a:p>
          <a:endParaRPr lang="zh-CN" altLang="en-US"/>
        </a:p>
      </dgm:t>
    </dgm:pt>
    <dgm:pt modelId="{89623328-FBF3-486C-B520-73C699A80B86}" type="sibTrans" cxnId="{C727A219-5A65-48E9-A0F3-B4E26D125AD8}">
      <dgm:prSet/>
      <dgm:spPr/>
      <dgm:t>
        <a:bodyPr/>
        <a:lstStyle/>
        <a:p>
          <a:endParaRPr lang="zh-CN" altLang="en-US"/>
        </a:p>
      </dgm:t>
    </dgm:pt>
    <dgm:pt modelId="{85A50E89-6DA5-4F6B-9B38-CAED71277EB9}">
      <dgm:prSet/>
      <dgm:spPr/>
      <dgm:t>
        <a:bodyPr/>
        <a:lstStyle/>
        <a:p>
          <a:pPr rtl="0"/>
          <a:r>
            <a:rPr lang="zh-CN"/>
            <a:t>关联数据（</a:t>
          </a:r>
          <a:r>
            <a:rPr lang="en-US"/>
            <a:t>Linded Data</a:t>
          </a:r>
          <a:r>
            <a:rPr lang="zh-CN"/>
            <a:t>）</a:t>
          </a:r>
        </a:p>
      </dgm:t>
    </dgm:pt>
    <dgm:pt modelId="{42B60F86-C109-4DA0-97A6-2F56581D6469}" type="parTrans" cxnId="{E459618E-4F4B-4035-80C8-41ACC9C8ED1C}">
      <dgm:prSet/>
      <dgm:spPr/>
      <dgm:t>
        <a:bodyPr/>
        <a:lstStyle/>
        <a:p>
          <a:endParaRPr lang="zh-CN" altLang="en-US"/>
        </a:p>
      </dgm:t>
    </dgm:pt>
    <dgm:pt modelId="{732434FA-ABB5-43FA-B0DD-C4B0D26E446B}" type="sibTrans" cxnId="{E459618E-4F4B-4035-80C8-41ACC9C8ED1C}">
      <dgm:prSet/>
      <dgm:spPr/>
      <dgm:t>
        <a:bodyPr/>
        <a:lstStyle/>
        <a:p>
          <a:endParaRPr lang="zh-CN" altLang="en-US"/>
        </a:p>
      </dgm:t>
    </dgm:pt>
    <dgm:pt modelId="{17D773E3-CA5F-4382-BE04-C63A66EBD673}">
      <dgm:prSet/>
      <dgm:spPr/>
      <dgm:t>
        <a:bodyPr/>
        <a:lstStyle/>
        <a:p>
          <a:pPr rtl="0"/>
          <a:r>
            <a:rPr lang="zh-CN"/>
            <a:t>数据空间（</a:t>
          </a:r>
          <a:r>
            <a:rPr lang="en-US"/>
            <a:t>dataspace</a:t>
          </a:r>
          <a:r>
            <a:rPr lang="zh-CN"/>
            <a:t>）</a:t>
          </a:r>
        </a:p>
      </dgm:t>
    </dgm:pt>
    <dgm:pt modelId="{5ECADCC6-806F-4B5F-A088-6F771B5FDCD5}" type="parTrans" cxnId="{39CB6FBF-9E9D-4C04-A4EF-5B01194C4790}">
      <dgm:prSet/>
      <dgm:spPr/>
      <dgm:t>
        <a:bodyPr/>
        <a:lstStyle/>
        <a:p>
          <a:endParaRPr lang="zh-CN" altLang="en-US"/>
        </a:p>
      </dgm:t>
    </dgm:pt>
    <dgm:pt modelId="{9FC3C779-F712-4C81-9786-7ED800B9AF3D}" type="sibTrans" cxnId="{39CB6FBF-9E9D-4C04-A4EF-5B01194C4790}">
      <dgm:prSet/>
      <dgm:spPr/>
      <dgm:t>
        <a:bodyPr/>
        <a:lstStyle/>
        <a:p>
          <a:endParaRPr lang="zh-CN" altLang="en-US"/>
        </a:p>
      </dgm:t>
    </dgm:pt>
    <dgm:pt modelId="{6F35CF2A-9A10-43E6-AEDB-1758266EAF6E}">
      <dgm:prSet/>
      <dgm:spPr/>
      <dgm:t>
        <a:bodyPr/>
        <a:lstStyle/>
        <a:p>
          <a:pPr rtl="0"/>
          <a:r>
            <a:rPr lang="zh-CN"/>
            <a:t>数据密集型（</a:t>
          </a:r>
          <a:r>
            <a:rPr lang="en-US"/>
            <a:t>Data-Intensive</a:t>
          </a:r>
          <a:r>
            <a:rPr lang="zh-CN"/>
            <a:t>）</a:t>
          </a:r>
        </a:p>
      </dgm:t>
    </dgm:pt>
    <dgm:pt modelId="{31265A58-3A18-49CD-9848-E309B42B483B}" type="parTrans" cxnId="{D40AC91D-DE8F-49AC-88E1-463BD8A792D4}">
      <dgm:prSet/>
      <dgm:spPr/>
      <dgm:t>
        <a:bodyPr/>
        <a:lstStyle/>
        <a:p>
          <a:endParaRPr lang="zh-CN" altLang="en-US"/>
        </a:p>
      </dgm:t>
    </dgm:pt>
    <dgm:pt modelId="{DE00A9AC-B5FC-495B-92DF-6E829C2C522E}" type="sibTrans" cxnId="{D40AC91D-DE8F-49AC-88E1-463BD8A792D4}">
      <dgm:prSet/>
      <dgm:spPr/>
      <dgm:t>
        <a:bodyPr/>
        <a:lstStyle/>
        <a:p>
          <a:endParaRPr lang="zh-CN" altLang="en-US"/>
        </a:p>
      </dgm:t>
    </dgm:pt>
    <dgm:pt modelId="{C128CEE6-3CFA-4804-9316-4E06E5F796FA}">
      <dgm:prSet/>
      <dgm:spPr/>
      <dgm:t>
        <a:bodyPr/>
        <a:lstStyle/>
        <a:p>
          <a:pPr rtl="0"/>
          <a:r>
            <a:rPr lang="zh-CN"/>
            <a:t>数据消减（</a:t>
          </a:r>
          <a:r>
            <a:rPr lang="en-US"/>
            <a:t>Data Reduction</a:t>
          </a:r>
          <a:r>
            <a:rPr lang="zh-CN"/>
            <a:t>）</a:t>
          </a:r>
        </a:p>
      </dgm:t>
    </dgm:pt>
    <dgm:pt modelId="{F04B27DA-4EA8-44F5-A4DF-ADAEBCC5E6A2}" type="parTrans" cxnId="{71D02DEF-C013-46FF-8788-CBAE73E5367C}">
      <dgm:prSet/>
      <dgm:spPr/>
      <dgm:t>
        <a:bodyPr/>
        <a:lstStyle/>
        <a:p>
          <a:endParaRPr lang="zh-CN" altLang="en-US"/>
        </a:p>
      </dgm:t>
    </dgm:pt>
    <dgm:pt modelId="{2A8E8D31-99C8-44A0-944F-290CE8CAC6D0}" type="sibTrans" cxnId="{71D02DEF-C013-46FF-8788-CBAE73E5367C}">
      <dgm:prSet/>
      <dgm:spPr/>
      <dgm:t>
        <a:bodyPr/>
        <a:lstStyle/>
        <a:p>
          <a:endParaRPr lang="zh-CN" altLang="en-US"/>
        </a:p>
      </dgm:t>
    </dgm:pt>
    <dgm:pt modelId="{CA459091-2690-438D-BC13-B7BBED58FF3A}">
      <dgm:prSet/>
      <dgm:spPr/>
      <dgm:t>
        <a:bodyPr/>
        <a:lstStyle/>
        <a:p>
          <a:pPr rtl="0"/>
          <a:r>
            <a:rPr lang="zh-CN"/>
            <a:t>数据新闻（</a:t>
          </a:r>
          <a:r>
            <a:rPr lang="en-US"/>
            <a:t>Data Journalization</a:t>
          </a:r>
          <a:r>
            <a:rPr lang="zh-CN"/>
            <a:t>）</a:t>
          </a:r>
        </a:p>
      </dgm:t>
    </dgm:pt>
    <dgm:pt modelId="{9DE47834-E095-4826-90B6-0C8F4902C901}" type="parTrans" cxnId="{BF025F15-1A7A-4302-B7C0-EC01092B05E1}">
      <dgm:prSet/>
      <dgm:spPr/>
      <dgm:t>
        <a:bodyPr/>
        <a:lstStyle/>
        <a:p>
          <a:endParaRPr lang="zh-CN" altLang="en-US"/>
        </a:p>
      </dgm:t>
    </dgm:pt>
    <dgm:pt modelId="{2BC5A812-BC58-4ED9-A5C9-719BA4F7AB04}" type="sibTrans" cxnId="{BF025F15-1A7A-4302-B7C0-EC01092B05E1}">
      <dgm:prSet/>
      <dgm:spPr/>
      <dgm:t>
        <a:bodyPr/>
        <a:lstStyle/>
        <a:p>
          <a:endParaRPr lang="zh-CN" altLang="en-US"/>
        </a:p>
      </dgm:t>
    </dgm:pt>
    <dgm:pt modelId="{87C9BECB-4D50-4361-B3DE-E07E5E0BE0CC}" type="pres">
      <dgm:prSet presAssocID="{B1E0AF1F-A475-4C4F-BEB0-5CDE95A5F9A9}" presName="linear" presStyleCnt="0">
        <dgm:presLayoutVars>
          <dgm:animLvl val="lvl"/>
          <dgm:resizeHandles val="exact"/>
        </dgm:presLayoutVars>
      </dgm:prSet>
      <dgm:spPr/>
    </dgm:pt>
    <dgm:pt modelId="{5E3C4EF4-0C51-4807-A24D-A73EB4731FC3}" type="pres">
      <dgm:prSet presAssocID="{8A460C4B-8229-404D-934C-DB3118043E1B}" presName="parentText" presStyleLbl="node1" presStyleIdx="0" presStyleCnt="13">
        <dgm:presLayoutVars>
          <dgm:chMax val="0"/>
          <dgm:bulletEnabled val="1"/>
        </dgm:presLayoutVars>
      </dgm:prSet>
      <dgm:spPr/>
    </dgm:pt>
    <dgm:pt modelId="{D38FE1BA-3517-4DB1-92B8-B9C7326D7A30}" type="pres">
      <dgm:prSet presAssocID="{BE2C07D4-05D9-4FBF-AB13-E804B8405261}" presName="spacer" presStyleCnt="0"/>
      <dgm:spPr/>
    </dgm:pt>
    <dgm:pt modelId="{706316CD-B73D-4E1C-96C6-65BA97EAFB9A}" type="pres">
      <dgm:prSet presAssocID="{29738BB8-A95E-4EA3-BFF5-F355EC0B93F7}" presName="parentText" presStyleLbl="node1" presStyleIdx="1" presStyleCnt="13">
        <dgm:presLayoutVars>
          <dgm:chMax val="0"/>
          <dgm:bulletEnabled val="1"/>
        </dgm:presLayoutVars>
      </dgm:prSet>
      <dgm:spPr/>
    </dgm:pt>
    <dgm:pt modelId="{FAE91A18-1D6C-47BA-9325-92AA2A5FEB99}" type="pres">
      <dgm:prSet presAssocID="{85C18BA0-47EA-4BF9-AC79-D803EE620383}" presName="spacer" presStyleCnt="0"/>
      <dgm:spPr/>
    </dgm:pt>
    <dgm:pt modelId="{2504B683-9A2B-4313-9347-1B7F87300DCF}" type="pres">
      <dgm:prSet presAssocID="{070B0267-F3A2-48DC-B2C9-3DD2C08848AD}" presName="parentText" presStyleLbl="node1" presStyleIdx="2" presStyleCnt="13">
        <dgm:presLayoutVars>
          <dgm:chMax val="0"/>
          <dgm:bulletEnabled val="1"/>
        </dgm:presLayoutVars>
      </dgm:prSet>
      <dgm:spPr/>
    </dgm:pt>
    <dgm:pt modelId="{147AADB6-7DAD-4F71-ABF8-89AB98B538DC}" type="pres">
      <dgm:prSet presAssocID="{2D014706-77AA-41C2-9AA8-E4111E882FBE}" presName="spacer" presStyleCnt="0"/>
      <dgm:spPr/>
    </dgm:pt>
    <dgm:pt modelId="{A77581AF-C0F8-418B-BA80-DA351B4FB48E}" type="pres">
      <dgm:prSet presAssocID="{0081AFEA-F3BE-410B-8D7A-E30B56669DB1}" presName="parentText" presStyleLbl="node1" presStyleIdx="3" presStyleCnt="13">
        <dgm:presLayoutVars>
          <dgm:chMax val="0"/>
          <dgm:bulletEnabled val="1"/>
        </dgm:presLayoutVars>
      </dgm:prSet>
      <dgm:spPr/>
    </dgm:pt>
    <dgm:pt modelId="{548D0981-F5AA-423E-9307-0574F2F3274A}" type="pres">
      <dgm:prSet presAssocID="{70FDECB5-7C7D-42F3-AE40-883CDA598DCA}" presName="spacer" presStyleCnt="0"/>
      <dgm:spPr/>
    </dgm:pt>
    <dgm:pt modelId="{640E8C70-E674-4602-899B-E464B832E58A}" type="pres">
      <dgm:prSet presAssocID="{AC36FFE1-3A1E-4F1C-BE65-9F07163CCA5F}" presName="parentText" presStyleLbl="node1" presStyleIdx="4" presStyleCnt="13">
        <dgm:presLayoutVars>
          <dgm:chMax val="0"/>
          <dgm:bulletEnabled val="1"/>
        </dgm:presLayoutVars>
      </dgm:prSet>
      <dgm:spPr/>
    </dgm:pt>
    <dgm:pt modelId="{78207702-141E-4810-A900-6A507F83FBC9}" type="pres">
      <dgm:prSet presAssocID="{BDDBDE48-ED89-44BF-8FEF-550F11865B22}" presName="spacer" presStyleCnt="0"/>
      <dgm:spPr/>
    </dgm:pt>
    <dgm:pt modelId="{C3ACF94D-E892-40F8-AEC3-F284B4CECA5E}" type="pres">
      <dgm:prSet presAssocID="{27DDA272-DB8C-4848-AE4C-AE0DE26CC844}" presName="parentText" presStyleLbl="node1" presStyleIdx="5" presStyleCnt="13">
        <dgm:presLayoutVars>
          <dgm:chMax val="0"/>
          <dgm:bulletEnabled val="1"/>
        </dgm:presLayoutVars>
      </dgm:prSet>
      <dgm:spPr/>
    </dgm:pt>
    <dgm:pt modelId="{AF95CEA7-1068-47BA-86AB-13037721BD11}" type="pres">
      <dgm:prSet presAssocID="{34F3AFCD-5ABC-49CD-B0BC-82D4590364E7}" presName="spacer" presStyleCnt="0"/>
      <dgm:spPr/>
    </dgm:pt>
    <dgm:pt modelId="{EB5435EF-C78C-4329-8361-3CFC508DAFE6}" type="pres">
      <dgm:prSet presAssocID="{A123555E-847B-4A95-B8E3-697C7ECDA3E9}" presName="parentText" presStyleLbl="node1" presStyleIdx="6" presStyleCnt="13">
        <dgm:presLayoutVars>
          <dgm:chMax val="0"/>
          <dgm:bulletEnabled val="1"/>
        </dgm:presLayoutVars>
      </dgm:prSet>
      <dgm:spPr/>
    </dgm:pt>
    <dgm:pt modelId="{8BFC379A-73FD-4D56-B6B2-A441A6088359}" type="pres">
      <dgm:prSet presAssocID="{2F58978A-1AF7-46D8-B44E-D51805AD38C2}" presName="spacer" presStyleCnt="0"/>
      <dgm:spPr/>
    </dgm:pt>
    <dgm:pt modelId="{EDF964AB-C671-4FCC-A2F0-E8E7C075EAE5}" type="pres">
      <dgm:prSet presAssocID="{0B711381-49A0-4DA5-A641-DB50626E3354}" presName="parentText" presStyleLbl="node1" presStyleIdx="7" presStyleCnt="13">
        <dgm:presLayoutVars>
          <dgm:chMax val="0"/>
          <dgm:bulletEnabled val="1"/>
        </dgm:presLayoutVars>
      </dgm:prSet>
      <dgm:spPr/>
    </dgm:pt>
    <dgm:pt modelId="{E7BE6A72-2A77-49E3-8C49-C10AE35926CA}" type="pres">
      <dgm:prSet presAssocID="{89623328-FBF3-486C-B520-73C699A80B86}" presName="spacer" presStyleCnt="0"/>
      <dgm:spPr/>
    </dgm:pt>
    <dgm:pt modelId="{107212F5-3EB0-442F-98C5-704D2D36BE3E}" type="pres">
      <dgm:prSet presAssocID="{85A50E89-6DA5-4F6B-9B38-CAED71277EB9}" presName="parentText" presStyleLbl="node1" presStyleIdx="8" presStyleCnt="13">
        <dgm:presLayoutVars>
          <dgm:chMax val="0"/>
          <dgm:bulletEnabled val="1"/>
        </dgm:presLayoutVars>
      </dgm:prSet>
      <dgm:spPr/>
    </dgm:pt>
    <dgm:pt modelId="{09E0B07D-5653-44E6-94E6-4C1CE9C102F0}" type="pres">
      <dgm:prSet presAssocID="{732434FA-ABB5-43FA-B0DD-C4B0D26E446B}" presName="spacer" presStyleCnt="0"/>
      <dgm:spPr/>
    </dgm:pt>
    <dgm:pt modelId="{D6E15F66-E0E1-4406-9926-51634DA3B940}" type="pres">
      <dgm:prSet presAssocID="{17D773E3-CA5F-4382-BE04-C63A66EBD673}" presName="parentText" presStyleLbl="node1" presStyleIdx="9" presStyleCnt="13">
        <dgm:presLayoutVars>
          <dgm:chMax val="0"/>
          <dgm:bulletEnabled val="1"/>
        </dgm:presLayoutVars>
      </dgm:prSet>
      <dgm:spPr/>
    </dgm:pt>
    <dgm:pt modelId="{B6FED6E5-5791-4E5C-90C2-3EA77D29E029}" type="pres">
      <dgm:prSet presAssocID="{9FC3C779-F712-4C81-9786-7ED800B9AF3D}" presName="spacer" presStyleCnt="0"/>
      <dgm:spPr/>
    </dgm:pt>
    <dgm:pt modelId="{08583287-4B4F-408D-BF79-E7BBEA960FF3}" type="pres">
      <dgm:prSet presAssocID="{6F35CF2A-9A10-43E6-AEDB-1758266EAF6E}" presName="parentText" presStyleLbl="node1" presStyleIdx="10" presStyleCnt="13">
        <dgm:presLayoutVars>
          <dgm:chMax val="0"/>
          <dgm:bulletEnabled val="1"/>
        </dgm:presLayoutVars>
      </dgm:prSet>
      <dgm:spPr/>
    </dgm:pt>
    <dgm:pt modelId="{D706826B-B7B0-4D13-B4D8-93323F698A71}" type="pres">
      <dgm:prSet presAssocID="{DE00A9AC-B5FC-495B-92DF-6E829C2C522E}" presName="spacer" presStyleCnt="0"/>
      <dgm:spPr/>
    </dgm:pt>
    <dgm:pt modelId="{6CC59903-7A09-48D8-8EFA-B5E11B89E232}" type="pres">
      <dgm:prSet presAssocID="{C128CEE6-3CFA-4804-9316-4E06E5F796FA}" presName="parentText" presStyleLbl="node1" presStyleIdx="11" presStyleCnt="13">
        <dgm:presLayoutVars>
          <dgm:chMax val="0"/>
          <dgm:bulletEnabled val="1"/>
        </dgm:presLayoutVars>
      </dgm:prSet>
      <dgm:spPr/>
    </dgm:pt>
    <dgm:pt modelId="{26CE99B5-A5A1-49C9-BC61-0B8FBD7F0D4E}" type="pres">
      <dgm:prSet presAssocID="{2A8E8D31-99C8-44A0-944F-290CE8CAC6D0}" presName="spacer" presStyleCnt="0"/>
      <dgm:spPr/>
    </dgm:pt>
    <dgm:pt modelId="{D7F05C96-B1E3-4F18-95F9-E548AEDAA3FB}" type="pres">
      <dgm:prSet presAssocID="{CA459091-2690-438D-BC13-B7BBED58FF3A}" presName="parentText" presStyleLbl="node1" presStyleIdx="12" presStyleCnt="13">
        <dgm:presLayoutVars>
          <dgm:chMax val="0"/>
          <dgm:bulletEnabled val="1"/>
        </dgm:presLayoutVars>
      </dgm:prSet>
      <dgm:spPr/>
    </dgm:pt>
  </dgm:ptLst>
  <dgm:cxnLst>
    <dgm:cxn modelId="{BF025F15-1A7A-4302-B7C0-EC01092B05E1}" srcId="{B1E0AF1F-A475-4C4F-BEB0-5CDE95A5F9A9}" destId="{CA459091-2690-438D-BC13-B7BBED58FF3A}" srcOrd="12" destOrd="0" parTransId="{9DE47834-E095-4826-90B6-0C8F4902C901}" sibTransId="{2BC5A812-BC58-4ED9-A5C9-719BA4F7AB04}"/>
    <dgm:cxn modelId="{F6D4C015-47E5-4435-B23D-F9783A8DAA46}" type="presOf" srcId="{CA459091-2690-438D-BC13-B7BBED58FF3A}" destId="{D7F05C96-B1E3-4F18-95F9-E548AEDAA3FB}" srcOrd="0" destOrd="0" presId="urn:microsoft.com/office/officeart/2005/8/layout/vList2"/>
    <dgm:cxn modelId="{C727A219-5A65-48E9-A0F3-B4E26D125AD8}" srcId="{B1E0AF1F-A475-4C4F-BEB0-5CDE95A5F9A9}" destId="{0B711381-49A0-4DA5-A641-DB50626E3354}" srcOrd="7" destOrd="0" parTransId="{FC85A862-9194-470D-AD10-18379907BB6C}" sibTransId="{89623328-FBF3-486C-B520-73C699A80B86}"/>
    <dgm:cxn modelId="{D40AC91D-DE8F-49AC-88E1-463BD8A792D4}" srcId="{B1E0AF1F-A475-4C4F-BEB0-5CDE95A5F9A9}" destId="{6F35CF2A-9A10-43E6-AEDB-1758266EAF6E}" srcOrd="10" destOrd="0" parTransId="{31265A58-3A18-49CD-9848-E309B42B483B}" sibTransId="{DE00A9AC-B5FC-495B-92DF-6E829C2C522E}"/>
    <dgm:cxn modelId="{B1004E34-E83B-4D36-A797-9F6049DD08C0}" type="presOf" srcId="{29738BB8-A95E-4EA3-BFF5-F355EC0B93F7}" destId="{706316CD-B73D-4E1C-96C6-65BA97EAFB9A}" srcOrd="0" destOrd="0" presId="urn:microsoft.com/office/officeart/2005/8/layout/vList2"/>
    <dgm:cxn modelId="{A1B97F34-4BD5-48E1-9E96-5E871E6191CB}" type="presOf" srcId="{6F35CF2A-9A10-43E6-AEDB-1758266EAF6E}" destId="{08583287-4B4F-408D-BF79-E7BBEA960FF3}" srcOrd="0" destOrd="0" presId="urn:microsoft.com/office/officeart/2005/8/layout/vList2"/>
    <dgm:cxn modelId="{13884E43-BC24-4A47-B178-9CF458D6E4E7}" type="presOf" srcId="{0081AFEA-F3BE-410B-8D7A-E30B56669DB1}" destId="{A77581AF-C0F8-418B-BA80-DA351B4FB48E}" srcOrd="0" destOrd="0" presId="urn:microsoft.com/office/officeart/2005/8/layout/vList2"/>
    <dgm:cxn modelId="{A77D4065-C9BC-4E65-96F5-0B6F48769128}" type="presOf" srcId="{0B711381-49A0-4DA5-A641-DB50626E3354}" destId="{EDF964AB-C671-4FCC-A2F0-E8E7C075EAE5}" srcOrd="0" destOrd="0" presId="urn:microsoft.com/office/officeart/2005/8/layout/vList2"/>
    <dgm:cxn modelId="{6598A146-1B65-43F0-BF0F-FE8359634980}" type="presOf" srcId="{8A460C4B-8229-404D-934C-DB3118043E1B}" destId="{5E3C4EF4-0C51-4807-A24D-A73EB4731FC3}" srcOrd="0" destOrd="0" presId="urn:microsoft.com/office/officeart/2005/8/layout/vList2"/>
    <dgm:cxn modelId="{9018ED67-F5D3-4790-A3DE-1A2E78551F6F}" srcId="{B1E0AF1F-A475-4C4F-BEB0-5CDE95A5F9A9}" destId="{0081AFEA-F3BE-410B-8D7A-E30B56669DB1}" srcOrd="3" destOrd="0" parTransId="{4AB60D6A-4365-4E59-803B-8408599E4E8D}" sibTransId="{70FDECB5-7C7D-42F3-AE40-883CDA598DCA}"/>
    <dgm:cxn modelId="{523F304A-2A8C-4CF4-90DF-8BA2266EC479}" type="presOf" srcId="{27DDA272-DB8C-4848-AE4C-AE0DE26CC844}" destId="{C3ACF94D-E892-40F8-AEC3-F284B4CECA5E}" srcOrd="0" destOrd="0" presId="urn:microsoft.com/office/officeart/2005/8/layout/vList2"/>
    <dgm:cxn modelId="{79DC124B-47DD-415C-9931-99B188624871}" srcId="{B1E0AF1F-A475-4C4F-BEB0-5CDE95A5F9A9}" destId="{070B0267-F3A2-48DC-B2C9-3DD2C08848AD}" srcOrd="2" destOrd="0" parTransId="{5F672DB6-51FF-4D80-A840-A57935151734}" sibTransId="{2D014706-77AA-41C2-9AA8-E4111E882FBE}"/>
    <dgm:cxn modelId="{26C9676B-E691-4335-B023-ECA8BAEDF4D0}" srcId="{B1E0AF1F-A475-4C4F-BEB0-5CDE95A5F9A9}" destId="{8A460C4B-8229-404D-934C-DB3118043E1B}" srcOrd="0" destOrd="0" parTransId="{AB9B45C9-66E6-4380-90DA-94D3F9114D72}" sibTransId="{BE2C07D4-05D9-4FBF-AB13-E804B8405261}"/>
    <dgm:cxn modelId="{1C97256C-7F09-478F-9A3D-32C37BE9DA7C}" srcId="{B1E0AF1F-A475-4C4F-BEB0-5CDE95A5F9A9}" destId="{27DDA272-DB8C-4848-AE4C-AE0DE26CC844}" srcOrd="5" destOrd="0" parTransId="{61314056-ADD4-4525-8DF1-68D56D27D08B}" sibTransId="{34F3AFCD-5ABC-49CD-B0BC-82D4590364E7}"/>
    <dgm:cxn modelId="{CFA17876-4265-4DE5-9FFB-6A78AF5DF659}" type="presOf" srcId="{070B0267-F3A2-48DC-B2C9-3DD2C08848AD}" destId="{2504B683-9A2B-4313-9347-1B7F87300DCF}" srcOrd="0" destOrd="0" presId="urn:microsoft.com/office/officeart/2005/8/layout/vList2"/>
    <dgm:cxn modelId="{A9855077-4AC1-4D0D-8FA7-BBC144B00A4D}" srcId="{B1E0AF1F-A475-4C4F-BEB0-5CDE95A5F9A9}" destId="{29738BB8-A95E-4EA3-BFF5-F355EC0B93F7}" srcOrd="1" destOrd="0" parTransId="{66274BC2-8129-4214-810B-D19C33CD4D03}" sibTransId="{85C18BA0-47EA-4BF9-AC79-D803EE620383}"/>
    <dgm:cxn modelId="{D727D77C-C712-4A4B-B631-A6010B395CD0}" srcId="{B1E0AF1F-A475-4C4F-BEB0-5CDE95A5F9A9}" destId="{A123555E-847B-4A95-B8E3-697C7ECDA3E9}" srcOrd="6" destOrd="0" parTransId="{845FB30B-41E8-448B-8C72-857235D599E3}" sibTransId="{2F58978A-1AF7-46D8-B44E-D51805AD38C2}"/>
    <dgm:cxn modelId="{C66A6981-2403-432D-9EFB-02825BF964ED}" type="presOf" srcId="{85A50E89-6DA5-4F6B-9B38-CAED71277EB9}" destId="{107212F5-3EB0-442F-98C5-704D2D36BE3E}" srcOrd="0" destOrd="0" presId="urn:microsoft.com/office/officeart/2005/8/layout/vList2"/>
    <dgm:cxn modelId="{21B5668B-87AA-4F05-84A3-A32453F1C558}" type="presOf" srcId="{C128CEE6-3CFA-4804-9316-4E06E5F796FA}" destId="{6CC59903-7A09-48D8-8EFA-B5E11B89E232}" srcOrd="0" destOrd="0" presId="urn:microsoft.com/office/officeart/2005/8/layout/vList2"/>
    <dgm:cxn modelId="{E459618E-4F4B-4035-80C8-41ACC9C8ED1C}" srcId="{B1E0AF1F-A475-4C4F-BEB0-5CDE95A5F9A9}" destId="{85A50E89-6DA5-4F6B-9B38-CAED71277EB9}" srcOrd="8" destOrd="0" parTransId="{42B60F86-C109-4DA0-97A6-2F56581D6469}" sibTransId="{732434FA-ABB5-43FA-B0DD-C4B0D26E446B}"/>
    <dgm:cxn modelId="{EE26918F-5A28-463C-802D-83312FC2110D}" type="presOf" srcId="{B1E0AF1F-A475-4C4F-BEB0-5CDE95A5F9A9}" destId="{87C9BECB-4D50-4361-B3DE-E07E5E0BE0CC}" srcOrd="0" destOrd="0" presId="urn:microsoft.com/office/officeart/2005/8/layout/vList2"/>
    <dgm:cxn modelId="{BBAEB294-E017-44DC-AD5B-2444D7A67D64}" type="presOf" srcId="{17D773E3-CA5F-4382-BE04-C63A66EBD673}" destId="{D6E15F66-E0E1-4406-9926-51634DA3B940}" srcOrd="0" destOrd="0" presId="urn:microsoft.com/office/officeart/2005/8/layout/vList2"/>
    <dgm:cxn modelId="{39CB6FBF-9E9D-4C04-A4EF-5B01194C4790}" srcId="{B1E0AF1F-A475-4C4F-BEB0-5CDE95A5F9A9}" destId="{17D773E3-CA5F-4382-BE04-C63A66EBD673}" srcOrd="9" destOrd="0" parTransId="{5ECADCC6-806F-4B5F-A088-6F771B5FDCD5}" sibTransId="{9FC3C779-F712-4C81-9786-7ED800B9AF3D}"/>
    <dgm:cxn modelId="{C03AA3C9-54F7-4922-90F9-4B7B70057B75}" type="presOf" srcId="{A123555E-847B-4A95-B8E3-697C7ECDA3E9}" destId="{EB5435EF-C78C-4329-8361-3CFC508DAFE6}" srcOrd="0" destOrd="0" presId="urn:microsoft.com/office/officeart/2005/8/layout/vList2"/>
    <dgm:cxn modelId="{A37E8BD8-9BA9-4C35-BD98-A0D903ACAEF7}" type="presOf" srcId="{AC36FFE1-3A1E-4F1C-BE65-9F07163CCA5F}" destId="{640E8C70-E674-4602-899B-E464B832E58A}" srcOrd="0" destOrd="0" presId="urn:microsoft.com/office/officeart/2005/8/layout/vList2"/>
    <dgm:cxn modelId="{71D02DEF-C013-46FF-8788-CBAE73E5367C}" srcId="{B1E0AF1F-A475-4C4F-BEB0-5CDE95A5F9A9}" destId="{C128CEE6-3CFA-4804-9316-4E06E5F796FA}" srcOrd="11" destOrd="0" parTransId="{F04B27DA-4EA8-44F5-A4DF-ADAEBCC5E6A2}" sibTransId="{2A8E8D31-99C8-44A0-944F-290CE8CAC6D0}"/>
    <dgm:cxn modelId="{93D716FA-C2A9-4D0F-AB85-94300AB0C79C}" srcId="{B1E0AF1F-A475-4C4F-BEB0-5CDE95A5F9A9}" destId="{AC36FFE1-3A1E-4F1C-BE65-9F07163CCA5F}" srcOrd="4" destOrd="0" parTransId="{BAA0CB3D-EEBB-4AB6-877C-153DB5526633}" sibTransId="{BDDBDE48-ED89-44BF-8FEF-550F11865B22}"/>
    <dgm:cxn modelId="{1F66E9C9-632D-4F4F-A09A-DE718AEEE20C}" type="presParOf" srcId="{87C9BECB-4D50-4361-B3DE-E07E5E0BE0CC}" destId="{5E3C4EF4-0C51-4807-A24D-A73EB4731FC3}" srcOrd="0" destOrd="0" presId="urn:microsoft.com/office/officeart/2005/8/layout/vList2"/>
    <dgm:cxn modelId="{EAA0EA4A-23A3-43EE-AED4-EA41D52FD06B}" type="presParOf" srcId="{87C9BECB-4D50-4361-B3DE-E07E5E0BE0CC}" destId="{D38FE1BA-3517-4DB1-92B8-B9C7326D7A30}" srcOrd="1" destOrd="0" presId="urn:microsoft.com/office/officeart/2005/8/layout/vList2"/>
    <dgm:cxn modelId="{102DE01A-C04E-44DC-A4CA-9E3AC06ECAC7}" type="presParOf" srcId="{87C9BECB-4D50-4361-B3DE-E07E5E0BE0CC}" destId="{706316CD-B73D-4E1C-96C6-65BA97EAFB9A}" srcOrd="2" destOrd="0" presId="urn:microsoft.com/office/officeart/2005/8/layout/vList2"/>
    <dgm:cxn modelId="{383C9C8B-F3F2-4FDD-9C4F-A6009CB5AC37}" type="presParOf" srcId="{87C9BECB-4D50-4361-B3DE-E07E5E0BE0CC}" destId="{FAE91A18-1D6C-47BA-9325-92AA2A5FEB99}" srcOrd="3" destOrd="0" presId="urn:microsoft.com/office/officeart/2005/8/layout/vList2"/>
    <dgm:cxn modelId="{BEA6D1E7-986B-452B-B68A-50B6AC58F27C}" type="presParOf" srcId="{87C9BECB-4D50-4361-B3DE-E07E5E0BE0CC}" destId="{2504B683-9A2B-4313-9347-1B7F87300DCF}" srcOrd="4" destOrd="0" presId="urn:microsoft.com/office/officeart/2005/8/layout/vList2"/>
    <dgm:cxn modelId="{9864B9CC-6093-4BA5-A8FB-4037ED224505}" type="presParOf" srcId="{87C9BECB-4D50-4361-B3DE-E07E5E0BE0CC}" destId="{147AADB6-7DAD-4F71-ABF8-89AB98B538DC}" srcOrd="5" destOrd="0" presId="urn:microsoft.com/office/officeart/2005/8/layout/vList2"/>
    <dgm:cxn modelId="{3F73E0D6-2C1B-4FE0-96B1-A13857EA72D8}" type="presParOf" srcId="{87C9BECB-4D50-4361-B3DE-E07E5E0BE0CC}" destId="{A77581AF-C0F8-418B-BA80-DA351B4FB48E}" srcOrd="6" destOrd="0" presId="urn:microsoft.com/office/officeart/2005/8/layout/vList2"/>
    <dgm:cxn modelId="{D0B516B3-763C-4025-AE41-9A2D2E19761A}" type="presParOf" srcId="{87C9BECB-4D50-4361-B3DE-E07E5E0BE0CC}" destId="{548D0981-F5AA-423E-9307-0574F2F3274A}" srcOrd="7" destOrd="0" presId="urn:microsoft.com/office/officeart/2005/8/layout/vList2"/>
    <dgm:cxn modelId="{C70B25AE-1B79-4003-B5FB-CB3BDDADE861}" type="presParOf" srcId="{87C9BECB-4D50-4361-B3DE-E07E5E0BE0CC}" destId="{640E8C70-E674-4602-899B-E464B832E58A}" srcOrd="8" destOrd="0" presId="urn:microsoft.com/office/officeart/2005/8/layout/vList2"/>
    <dgm:cxn modelId="{1881DA0E-2677-4719-B84A-99D58650693D}" type="presParOf" srcId="{87C9BECB-4D50-4361-B3DE-E07E5E0BE0CC}" destId="{78207702-141E-4810-A900-6A507F83FBC9}" srcOrd="9" destOrd="0" presId="urn:microsoft.com/office/officeart/2005/8/layout/vList2"/>
    <dgm:cxn modelId="{9AEDCA4F-01B2-4F1C-87DC-44A55260729A}" type="presParOf" srcId="{87C9BECB-4D50-4361-B3DE-E07E5E0BE0CC}" destId="{C3ACF94D-E892-40F8-AEC3-F284B4CECA5E}" srcOrd="10" destOrd="0" presId="urn:microsoft.com/office/officeart/2005/8/layout/vList2"/>
    <dgm:cxn modelId="{720F9D59-7593-4187-A4B4-6B13CCF2642D}" type="presParOf" srcId="{87C9BECB-4D50-4361-B3DE-E07E5E0BE0CC}" destId="{AF95CEA7-1068-47BA-86AB-13037721BD11}" srcOrd="11" destOrd="0" presId="urn:microsoft.com/office/officeart/2005/8/layout/vList2"/>
    <dgm:cxn modelId="{51BCE499-5A98-4E0C-8C20-765760DA8E53}" type="presParOf" srcId="{87C9BECB-4D50-4361-B3DE-E07E5E0BE0CC}" destId="{EB5435EF-C78C-4329-8361-3CFC508DAFE6}" srcOrd="12" destOrd="0" presId="urn:microsoft.com/office/officeart/2005/8/layout/vList2"/>
    <dgm:cxn modelId="{2FC148D7-7610-4E80-8A79-573EB6195735}" type="presParOf" srcId="{87C9BECB-4D50-4361-B3DE-E07E5E0BE0CC}" destId="{8BFC379A-73FD-4D56-B6B2-A441A6088359}" srcOrd="13" destOrd="0" presId="urn:microsoft.com/office/officeart/2005/8/layout/vList2"/>
    <dgm:cxn modelId="{42202766-5F04-4D70-8E09-872E4DC084FE}" type="presParOf" srcId="{87C9BECB-4D50-4361-B3DE-E07E5E0BE0CC}" destId="{EDF964AB-C671-4FCC-A2F0-E8E7C075EAE5}" srcOrd="14" destOrd="0" presId="urn:microsoft.com/office/officeart/2005/8/layout/vList2"/>
    <dgm:cxn modelId="{2BB61436-0EA5-46BE-B73C-DFD9ED8A9AC8}" type="presParOf" srcId="{87C9BECB-4D50-4361-B3DE-E07E5E0BE0CC}" destId="{E7BE6A72-2A77-49E3-8C49-C10AE35926CA}" srcOrd="15" destOrd="0" presId="urn:microsoft.com/office/officeart/2005/8/layout/vList2"/>
    <dgm:cxn modelId="{C0E56B02-58BE-4230-B5A0-AEAF78768D62}" type="presParOf" srcId="{87C9BECB-4D50-4361-B3DE-E07E5E0BE0CC}" destId="{107212F5-3EB0-442F-98C5-704D2D36BE3E}" srcOrd="16" destOrd="0" presId="urn:microsoft.com/office/officeart/2005/8/layout/vList2"/>
    <dgm:cxn modelId="{926F9F77-F55A-44E0-8BA5-FDCBCF61F773}" type="presParOf" srcId="{87C9BECB-4D50-4361-B3DE-E07E5E0BE0CC}" destId="{09E0B07D-5653-44E6-94E6-4C1CE9C102F0}" srcOrd="17" destOrd="0" presId="urn:microsoft.com/office/officeart/2005/8/layout/vList2"/>
    <dgm:cxn modelId="{8C052C23-3009-4BF9-80B0-B403C448AA80}" type="presParOf" srcId="{87C9BECB-4D50-4361-B3DE-E07E5E0BE0CC}" destId="{D6E15F66-E0E1-4406-9926-51634DA3B940}" srcOrd="18" destOrd="0" presId="urn:microsoft.com/office/officeart/2005/8/layout/vList2"/>
    <dgm:cxn modelId="{9705DDE4-1AE3-45B8-A330-E650DC35E43E}" type="presParOf" srcId="{87C9BECB-4D50-4361-B3DE-E07E5E0BE0CC}" destId="{B6FED6E5-5791-4E5C-90C2-3EA77D29E029}" srcOrd="19" destOrd="0" presId="urn:microsoft.com/office/officeart/2005/8/layout/vList2"/>
    <dgm:cxn modelId="{0EF0B0BC-B36B-41E9-959F-D3728746DB53}" type="presParOf" srcId="{87C9BECB-4D50-4361-B3DE-E07E5E0BE0CC}" destId="{08583287-4B4F-408D-BF79-E7BBEA960FF3}" srcOrd="20" destOrd="0" presId="urn:microsoft.com/office/officeart/2005/8/layout/vList2"/>
    <dgm:cxn modelId="{27A9C680-4E0D-4627-A9F8-25F0054767D1}" type="presParOf" srcId="{87C9BECB-4D50-4361-B3DE-E07E5E0BE0CC}" destId="{D706826B-B7B0-4D13-B4D8-93323F698A71}" srcOrd="21" destOrd="0" presId="urn:microsoft.com/office/officeart/2005/8/layout/vList2"/>
    <dgm:cxn modelId="{D611D9E9-DC74-4FDD-BBCB-BB329142BD35}" type="presParOf" srcId="{87C9BECB-4D50-4361-B3DE-E07E5E0BE0CC}" destId="{6CC59903-7A09-48D8-8EFA-B5E11B89E232}" srcOrd="22" destOrd="0" presId="urn:microsoft.com/office/officeart/2005/8/layout/vList2"/>
    <dgm:cxn modelId="{49C32CE1-C554-443C-BB16-AB43A75F8E87}" type="presParOf" srcId="{87C9BECB-4D50-4361-B3DE-E07E5E0BE0CC}" destId="{26CE99B5-A5A1-49C9-BC61-0B8FBD7F0D4E}" srcOrd="23" destOrd="0" presId="urn:microsoft.com/office/officeart/2005/8/layout/vList2"/>
    <dgm:cxn modelId="{40EFBD83-9316-4221-BDDA-0C81B9542E1D}" type="presParOf" srcId="{87C9BECB-4D50-4361-B3DE-E07E5E0BE0CC}" destId="{D7F05C96-B1E3-4F18-95F9-E548AEDAA3FB}" srcOrd="2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8C0E0A-97FC-457D-9DD5-5447E11B49A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A9618561-DC9F-476F-B105-0A0B50E6AA2E}">
      <dgm:prSet/>
      <dgm:spPr/>
      <dgm:t>
        <a:bodyPr/>
        <a:lstStyle/>
        <a:p>
          <a:pPr rtl="0"/>
          <a:r>
            <a:rPr lang="zh-CN" b="1" dirty="0"/>
            <a:t>一个既热又冷的领域</a:t>
          </a:r>
          <a:endParaRPr lang="zh-CN" dirty="0"/>
        </a:p>
      </dgm:t>
    </dgm:pt>
    <dgm:pt modelId="{24209BFD-7621-470D-8EBC-E98F462643D6}" type="parTrans" cxnId="{8A528958-5665-4EE4-86CF-B4685DAFA27B}">
      <dgm:prSet/>
      <dgm:spPr/>
      <dgm:t>
        <a:bodyPr/>
        <a:lstStyle/>
        <a:p>
          <a:endParaRPr lang="zh-CN" altLang="en-US"/>
        </a:p>
      </dgm:t>
    </dgm:pt>
    <dgm:pt modelId="{7B69E7F0-42B7-4A08-AD42-54C76C1E030A}" type="sibTrans" cxnId="{8A528958-5665-4EE4-86CF-B4685DAFA27B}">
      <dgm:prSet/>
      <dgm:spPr/>
      <dgm:t>
        <a:bodyPr/>
        <a:lstStyle/>
        <a:p>
          <a:endParaRPr lang="zh-CN" altLang="en-US"/>
        </a:p>
      </dgm:t>
    </dgm:pt>
    <dgm:pt modelId="{076D8BF2-E29A-49A3-8592-9D3867C61BB1}">
      <dgm:prSet/>
      <dgm:spPr/>
      <dgm:t>
        <a:bodyPr/>
        <a:lstStyle/>
        <a:p>
          <a:pPr rtl="0"/>
          <a:r>
            <a:rPr lang="zh-CN" b="1" dirty="0"/>
            <a:t>大数据的奥妙不在于 “数据”，更不在于“大”</a:t>
          </a:r>
          <a:endParaRPr lang="zh-CN" dirty="0"/>
        </a:p>
      </dgm:t>
    </dgm:pt>
    <dgm:pt modelId="{0E1394DA-A66E-4DE5-9110-EDF89F15D426}" type="parTrans" cxnId="{12797B02-DB96-466C-ABF9-8C5870466360}">
      <dgm:prSet/>
      <dgm:spPr/>
      <dgm:t>
        <a:bodyPr/>
        <a:lstStyle/>
        <a:p>
          <a:endParaRPr lang="zh-CN" altLang="en-US"/>
        </a:p>
      </dgm:t>
    </dgm:pt>
    <dgm:pt modelId="{217F4348-54E5-4E9C-B630-E531DEBFE109}" type="sibTrans" cxnId="{12797B02-DB96-466C-ABF9-8C5870466360}">
      <dgm:prSet/>
      <dgm:spPr/>
      <dgm:t>
        <a:bodyPr/>
        <a:lstStyle/>
        <a:p>
          <a:endParaRPr lang="zh-CN" altLang="en-US"/>
        </a:p>
      </dgm:t>
    </dgm:pt>
    <dgm:pt modelId="{4A2E5C0E-C615-4667-9CD3-390F9A7FB5CD}">
      <dgm:prSet/>
      <dgm:spPr/>
      <dgm:t>
        <a:bodyPr/>
        <a:lstStyle/>
        <a:p>
          <a:pPr rtl="0"/>
          <a:r>
            <a:rPr lang="zh-CN" b="1"/>
            <a:t>大数据的形与神</a:t>
          </a:r>
          <a:r>
            <a:rPr lang="en-US" b="1"/>
            <a:t>——</a:t>
          </a:r>
          <a:r>
            <a:rPr lang="zh-CN" b="1"/>
            <a:t> 到底谁发明了术语“大数据”</a:t>
          </a:r>
          <a:endParaRPr lang="zh-CN"/>
        </a:p>
      </dgm:t>
    </dgm:pt>
    <dgm:pt modelId="{85E51566-D741-48E4-97FD-072E49906562}" type="parTrans" cxnId="{F78F01B9-8ED2-4EAB-88B5-FE64B24CAC64}">
      <dgm:prSet/>
      <dgm:spPr/>
      <dgm:t>
        <a:bodyPr/>
        <a:lstStyle/>
        <a:p>
          <a:endParaRPr lang="zh-CN" altLang="en-US"/>
        </a:p>
      </dgm:t>
    </dgm:pt>
    <dgm:pt modelId="{F0191655-669C-46B2-ADE3-DF9E4C74D4A7}" type="sibTrans" cxnId="{F78F01B9-8ED2-4EAB-88B5-FE64B24CAC64}">
      <dgm:prSet/>
      <dgm:spPr/>
      <dgm:t>
        <a:bodyPr/>
        <a:lstStyle/>
        <a:p>
          <a:endParaRPr lang="zh-CN" altLang="en-US"/>
        </a:p>
      </dgm:t>
    </dgm:pt>
    <dgm:pt modelId="{415A2053-0A69-432F-B184-4D035A490F52}">
      <dgm:prSet/>
      <dgm:spPr/>
      <dgm:t>
        <a:bodyPr/>
        <a:lstStyle/>
        <a:p>
          <a:pPr rtl="0"/>
          <a:endParaRPr lang="zh-CN"/>
        </a:p>
      </dgm:t>
    </dgm:pt>
    <dgm:pt modelId="{722B059E-8380-4B36-8146-6065C9A7CCED}" type="parTrans" cxnId="{FB7F55F6-F657-4AFD-B059-E3DCB5C84F97}">
      <dgm:prSet/>
      <dgm:spPr/>
      <dgm:t>
        <a:bodyPr/>
        <a:lstStyle/>
        <a:p>
          <a:endParaRPr lang="zh-CN" altLang="en-US"/>
        </a:p>
      </dgm:t>
    </dgm:pt>
    <dgm:pt modelId="{B82231C1-0324-447A-B520-924F49F965B7}" type="sibTrans" cxnId="{FB7F55F6-F657-4AFD-B059-E3DCB5C84F97}">
      <dgm:prSet/>
      <dgm:spPr/>
      <dgm:t>
        <a:bodyPr/>
        <a:lstStyle/>
        <a:p>
          <a:endParaRPr lang="zh-CN" altLang="en-US"/>
        </a:p>
      </dgm:t>
    </dgm:pt>
    <dgm:pt modelId="{DCAAFE1E-9CF2-4FC0-BAFC-B67FA4ACAD8A}">
      <dgm:prSet/>
      <dgm:spPr/>
      <dgm:t>
        <a:bodyPr/>
        <a:lstStyle/>
        <a:p>
          <a:pPr rtl="0"/>
          <a:endParaRPr lang="zh-CN" dirty="0"/>
        </a:p>
      </dgm:t>
    </dgm:pt>
    <dgm:pt modelId="{F98752F9-4C2B-4A80-8184-017DD45A4AD7}" type="parTrans" cxnId="{0EBA0422-0D66-4E38-B42C-485CF35F1B71}">
      <dgm:prSet/>
      <dgm:spPr/>
      <dgm:t>
        <a:bodyPr/>
        <a:lstStyle/>
        <a:p>
          <a:endParaRPr lang="zh-CN" altLang="en-US"/>
        </a:p>
      </dgm:t>
    </dgm:pt>
    <dgm:pt modelId="{4BE69C7F-34B2-40D9-89E9-3FDD90D55A7F}" type="sibTrans" cxnId="{0EBA0422-0D66-4E38-B42C-485CF35F1B71}">
      <dgm:prSet/>
      <dgm:spPr/>
      <dgm:t>
        <a:bodyPr/>
        <a:lstStyle/>
        <a:p>
          <a:endParaRPr lang="zh-CN" altLang="en-US"/>
        </a:p>
      </dgm:t>
    </dgm:pt>
    <dgm:pt modelId="{7C4B3788-D4BA-4E4C-A9A2-811C0DFEA4C5}" type="pres">
      <dgm:prSet presAssocID="{938C0E0A-97FC-457D-9DD5-5447E11B49A2}" presName="linear" presStyleCnt="0">
        <dgm:presLayoutVars>
          <dgm:animLvl val="lvl"/>
          <dgm:resizeHandles val="exact"/>
        </dgm:presLayoutVars>
      </dgm:prSet>
      <dgm:spPr/>
    </dgm:pt>
    <dgm:pt modelId="{3168D482-7BD2-43F7-8B6B-C8BB7BAD72F9}" type="pres">
      <dgm:prSet presAssocID="{A9618561-DC9F-476F-B105-0A0B50E6AA2E}" presName="parentText" presStyleLbl="node1" presStyleIdx="0" presStyleCnt="3">
        <dgm:presLayoutVars>
          <dgm:chMax val="0"/>
          <dgm:bulletEnabled val="1"/>
        </dgm:presLayoutVars>
      </dgm:prSet>
      <dgm:spPr/>
    </dgm:pt>
    <dgm:pt modelId="{BA475EE5-D303-431B-8EC9-73A8B3F63E52}" type="pres">
      <dgm:prSet presAssocID="{A9618561-DC9F-476F-B105-0A0B50E6AA2E}" presName="childText" presStyleLbl="revTx" presStyleIdx="0" presStyleCnt="2">
        <dgm:presLayoutVars>
          <dgm:bulletEnabled val="1"/>
        </dgm:presLayoutVars>
      </dgm:prSet>
      <dgm:spPr/>
    </dgm:pt>
    <dgm:pt modelId="{334C4634-19ED-45A0-80CE-41A7EFE92B6A}" type="pres">
      <dgm:prSet presAssocID="{076D8BF2-E29A-49A3-8592-9D3867C61BB1}" presName="parentText" presStyleLbl="node1" presStyleIdx="1" presStyleCnt="3">
        <dgm:presLayoutVars>
          <dgm:chMax val="0"/>
          <dgm:bulletEnabled val="1"/>
        </dgm:presLayoutVars>
      </dgm:prSet>
      <dgm:spPr/>
    </dgm:pt>
    <dgm:pt modelId="{50B6E5C0-2052-446A-8315-CCCF008B1489}" type="pres">
      <dgm:prSet presAssocID="{076D8BF2-E29A-49A3-8592-9D3867C61BB1}" presName="childText" presStyleLbl="revTx" presStyleIdx="1" presStyleCnt="2">
        <dgm:presLayoutVars>
          <dgm:bulletEnabled val="1"/>
        </dgm:presLayoutVars>
      </dgm:prSet>
      <dgm:spPr/>
    </dgm:pt>
    <dgm:pt modelId="{38BE6C3F-9EA3-4326-B7BC-76029C7C56D5}" type="pres">
      <dgm:prSet presAssocID="{4A2E5C0E-C615-4667-9CD3-390F9A7FB5CD}" presName="parentText" presStyleLbl="node1" presStyleIdx="2" presStyleCnt="3">
        <dgm:presLayoutVars>
          <dgm:chMax val="0"/>
          <dgm:bulletEnabled val="1"/>
        </dgm:presLayoutVars>
      </dgm:prSet>
      <dgm:spPr/>
    </dgm:pt>
  </dgm:ptLst>
  <dgm:cxnLst>
    <dgm:cxn modelId="{12797B02-DB96-466C-ABF9-8C5870466360}" srcId="{938C0E0A-97FC-457D-9DD5-5447E11B49A2}" destId="{076D8BF2-E29A-49A3-8592-9D3867C61BB1}" srcOrd="1" destOrd="0" parTransId="{0E1394DA-A66E-4DE5-9110-EDF89F15D426}" sibTransId="{217F4348-54E5-4E9C-B630-E531DEBFE109}"/>
    <dgm:cxn modelId="{0EBA0422-0D66-4E38-B42C-485CF35F1B71}" srcId="{076D8BF2-E29A-49A3-8592-9D3867C61BB1}" destId="{DCAAFE1E-9CF2-4FC0-BAFC-B67FA4ACAD8A}" srcOrd="0" destOrd="0" parTransId="{F98752F9-4C2B-4A80-8184-017DD45A4AD7}" sibTransId="{4BE69C7F-34B2-40D9-89E9-3FDD90D55A7F}"/>
    <dgm:cxn modelId="{0C95B646-AD8C-4087-98A2-51512785EEC0}" type="presOf" srcId="{415A2053-0A69-432F-B184-4D035A490F52}" destId="{BA475EE5-D303-431B-8EC9-73A8B3F63E52}" srcOrd="0" destOrd="0" presId="urn:microsoft.com/office/officeart/2005/8/layout/vList2"/>
    <dgm:cxn modelId="{A1C0576E-7F7D-4D44-AA79-827DD0602996}" type="presOf" srcId="{076D8BF2-E29A-49A3-8592-9D3867C61BB1}" destId="{334C4634-19ED-45A0-80CE-41A7EFE92B6A}" srcOrd="0" destOrd="0" presId="urn:microsoft.com/office/officeart/2005/8/layout/vList2"/>
    <dgm:cxn modelId="{8A528958-5665-4EE4-86CF-B4685DAFA27B}" srcId="{938C0E0A-97FC-457D-9DD5-5447E11B49A2}" destId="{A9618561-DC9F-476F-B105-0A0B50E6AA2E}" srcOrd="0" destOrd="0" parTransId="{24209BFD-7621-470D-8EBC-E98F462643D6}" sibTransId="{7B69E7F0-42B7-4A08-AD42-54C76C1E030A}"/>
    <dgm:cxn modelId="{3A82468A-280A-44AE-91DE-567F7A6554ED}" type="presOf" srcId="{A9618561-DC9F-476F-B105-0A0B50E6AA2E}" destId="{3168D482-7BD2-43F7-8B6B-C8BB7BAD72F9}" srcOrd="0" destOrd="0" presId="urn:microsoft.com/office/officeart/2005/8/layout/vList2"/>
    <dgm:cxn modelId="{F78F01B9-8ED2-4EAB-88B5-FE64B24CAC64}" srcId="{938C0E0A-97FC-457D-9DD5-5447E11B49A2}" destId="{4A2E5C0E-C615-4667-9CD3-390F9A7FB5CD}" srcOrd="2" destOrd="0" parTransId="{85E51566-D741-48E4-97FD-072E49906562}" sibTransId="{F0191655-669C-46B2-ADE3-DF9E4C74D4A7}"/>
    <dgm:cxn modelId="{D40EB6D6-4A7F-405A-B4E2-8D0040686D8A}" type="presOf" srcId="{DCAAFE1E-9CF2-4FC0-BAFC-B67FA4ACAD8A}" destId="{50B6E5C0-2052-446A-8315-CCCF008B1489}" srcOrd="0" destOrd="0" presId="urn:microsoft.com/office/officeart/2005/8/layout/vList2"/>
    <dgm:cxn modelId="{818969DC-7B66-4BB6-99BA-7BC3BE0E1E44}" type="presOf" srcId="{938C0E0A-97FC-457D-9DD5-5447E11B49A2}" destId="{7C4B3788-D4BA-4E4C-A9A2-811C0DFEA4C5}" srcOrd="0" destOrd="0" presId="urn:microsoft.com/office/officeart/2005/8/layout/vList2"/>
    <dgm:cxn modelId="{7E201BE5-E382-4B97-BABC-9F104FFF9020}" type="presOf" srcId="{4A2E5C0E-C615-4667-9CD3-390F9A7FB5CD}" destId="{38BE6C3F-9EA3-4326-B7BC-76029C7C56D5}" srcOrd="0" destOrd="0" presId="urn:microsoft.com/office/officeart/2005/8/layout/vList2"/>
    <dgm:cxn modelId="{FB7F55F6-F657-4AFD-B059-E3DCB5C84F97}" srcId="{A9618561-DC9F-476F-B105-0A0B50E6AA2E}" destId="{415A2053-0A69-432F-B184-4D035A490F52}" srcOrd="0" destOrd="0" parTransId="{722B059E-8380-4B36-8146-6065C9A7CCED}" sibTransId="{B82231C1-0324-447A-B520-924F49F965B7}"/>
    <dgm:cxn modelId="{66F41820-FA73-4004-AA19-F726D640541C}" type="presParOf" srcId="{7C4B3788-D4BA-4E4C-A9A2-811C0DFEA4C5}" destId="{3168D482-7BD2-43F7-8B6B-C8BB7BAD72F9}" srcOrd="0" destOrd="0" presId="urn:microsoft.com/office/officeart/2005/8/layout/vList2"/>
    <dgm:cxn modelId="{C5F49C94-EDB8-4370-A4F3-2D9CDA8CC805}" type="presParOf" srcId="{7C4B3788-D4BA-4E4C-A9A2-811C0DFEA4C5}" destId="{BA475EE5-D303-431B-8EC9-73A8B3F63E52}" srcOrd="1" destOrd="0" presId="urn:microsoft.com/office/officeart/2005/8/layout/vList2"/>
    <dgm:cxn modelId="{4DE0C817-8911-408C-9107-A6D3A3D38C3C}" type="presParOf" srcId="{7C4B3788-D4BA-4E4C-A9A2-811C0DFEA4C5}" destId="{334C4634-19ED-45A0-80CE-41A7EFE92B6A}" srcOrd="2" destOrd="0" presId="urn:microsoft.com/office/officeart/2005/8/layout/vList2"/>
    <dgm:cxn modelId="{5191E91E-BF8D-440F-93B2-212EF91200EB}" type="presParOf" srcId="{7C4B3788-D4BA-4E4C-A9A2-811C0DFEA4C5}" destId="{50B6E5C0-2052-446A-8315-CCCF008B1489}" srcOrd="3" destOrd="0" presId="urn:microsoft.com/office/officeart/2005/8/layout/vList2"/>
    <dgm:cxn modelId="{A4554013-7946-44D9-BA35-129316035CFE}" type="presParOf" srcId="{7C4B3788-D4BA-4E4C-A9A2-811C0DFEA4C5}" destId="{38BE6C3F-9EA3-4326-B7BC-76029C7C56D5}"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302C9E5-039F-4824-80F4-8E4092378CE2}" type="doc">
      <dgm:prSet loTypeId="urn:microsoft.com/office/officeart/2005/8/layout/venn1" loCatId="relationship" qsTypeId="urn:microsoft.com/office/officeart/2005/8/quickstyle/simple5" qsCatId="simple" csTypeId="urn:microsoft.com/office/officeart/2005/8/colors/colorful5" csCatId="colorful"/>
      <dgm:spPr/>
      <dgm:t>
        <a:bodyPr/>
        <a:lstStyle/>
        <a:p>
          <a:endParaRPr lang="zh-CN" altLang="en-US"/>
        </a:p>
      </dgm:t>
    </dgm:pt>
    <dgm:pt modelId="{D71B896D-2BB1-47D8-AC7F-195192D6A988}">
      <dgm:prSet custT="1"/>
      <dgm:spPr/>
      <dgm:t>
        <a:bodyPr/>
        <a:lstStyle/>
        <a:p>
          <a:pPr rtl="0"/>
          <a:r>
            <a:rPr lang="zh-CN" altLang="en-US" sz="4000"/>
            <a:t>理论</a:t>
          </a:r>
        </a:p>
      </dgm:t>
    </dgm:pt>
    <dgm:pt modelId="{769AA965-86EB-4023-A143-81989E8A3BB6}" type="parTrans" cxnId="{47761DAA-C5D5-4888-9E3D-C408AF98C05C}">
      <dgm:prSet/>
      <dgm:spPr/>
      <dgm:t>
        <a:bodyPr/>
        <a:lstStyle/>
        <a:p>
          <a:endParaRPr lang="zh-CN" altLang="en-US" sz="1050"/>
        </a:p>
      </dgm:t>
    </dgm:pt>
    <dgm:pt modelId="{36B4F3BE-E496-482E-820D-030093EC0260}" type="sibTrans" cxnId="{47761DAA-C5D5-4888-9E3D-C408AF98C05C}">
      <dgm:prSet/>
      <dgm:spPr/>
      <dgm:t>
        <a:bodyPr/>
        <a:lstStyle/>
        <a:p>
          <a:endParaRPr lang="zh-CN" altLang="en-US" sz="1050"/>
        </a:p>
      </dgm:t>
    </dgm:pt>
    <dgm:pt modelId="{C96841E8-75E0-4A6B-BCF1-0669CD5F0514}">
      <dgm:prSet custT="1"/>
      <dgm:spPr/>
      <dgm:t>
        <a:bodyPr/>
        <a:lstStyle/>
        <a:p>
          <a:pPr rtl="0"/>
          <a:r>
            <a:rPr lang="zh-CN" altLang="en-US" sz="4000"/>
            <a:t>实战</a:t>
          </a:r>
        </a:p>
      </dgm:t>
    </dgm:pt>
    <dgm:pt modelId="{CC63D941-941D-4533-AF55-6663377DDA19}" type="parTrans" cxnId="{E2B5AD1B-A412-470C-877C-6F2994D32826}">
      <dgm:prSet/>
      <dgm:spPr/>
      <dgm:t>
        <a:bodyPr/>
        <a:lstStyle/>
        <a:p>
          <a:endParaRPr lang="zh-CN" altLang="en-US" sz="1050"/>
        </a:p>
      </dgm:t>
    </dgm:pt>
    <dgm:pt modelId="{76CE08F2-1CCC-4705-A1FB-1EF682ED5846}" type="sibTrans" cxnId="{E2B5AD1B-A412-470C-877C-6F2994D32826}">
      <dgm:prSet/>
      <dgm:spPr/>
      <dgm:t>
        <a:bodyPr/>
        <a:lstStyle/>
        <a:p>
          <a:endParaRPr lang="zh-CN" altLang="en-US" sz="1050"/>
        </a:p>
      </dgm:t>
    </dgm:pt>
    <dgm:pt modelId="{7CA7D8C7-3D9F-4FF9-BA8F-37457D449A11}">
      <dgm:prSet custT="1"/>
      <dgm:spPr/>
      <dgm:t>
        <a:bodyPr/>
        <a:lstStyle/>
        <a:p>
          <a:pPr rtl="0"/>
          <a:r>
            <a:rPr lang="zh-CN" altLang="en-US" sz="4000"/>
            <a:t>精神</a:t>
          </a:r>
        </a:p>
      </dgm:t>
    </dgm:pt>
    <dgm:pt modelId="{F6B7FE73-19A3-4753-A46D-D66A51B55B94}" type="parTrans" cxnId="{C13DE95D-7801-4DE9-9FB2-17C588114A45}">
      <dgm:prSet/>
      <dgm:spPr/>
      <dgm:t>
        <a:bodyPr/>
        <a:lstStyle/>
        <a:p>
          <a:endParaRPr lang="zh-CN" altLang="en-US" sz="1050"/>
        </a:p>
      </dgm:t>
    </dgm:pt>
    <dgm:pt modelId="{66D667DD-9226-4C87-910D-76976B27195A}" type="sibTrans" cxnId="{C13DE95D-7801-4DE9-9FB2-17C588114A45}">
      <dgm:prSet/>
      <dgm:spPr/>
      <dgm:t>
        <a:bodyPr/>
        <a:lstStyle/>
        <a:p>
          <a:endParaRPr lang="zh-CN" altLang="en-US" sz="1050"/>
        </a:p>
      </dgm:t>
    </dgm:pt>
    <dgm:pt modelId="{70D66CB7-E8AE-42C7-87CF-1375CE0CD67D}" type="pres">
      <dgm:prSet presAssocID="{0302C9E5-039F-4824-80F4-8E4092378CE2}" presName="compositeShape" presStyleCnt="0">
        <dgm:presLayoutVars>
          <dgm:chMax val="7"/>
          <dgm:dir/>
          <dgm:resizeHandles val="exact"/>
        </dgm:presLayoutVars>
      </dgm:prSet>
      <dgm:spPr/>
    </dgm:pt>
    <dgm:pt modelId="{613E3427-A66D-4ABD-8588-D51CEF4CE921}" type="pres">
      <dgm:prSet presAssocID="{D71B896D-2BB1-47D8-AC7F-195192D6A988}" presName="circ1" presStyleLbl="vennNode1" presStyleIdx="0" presStyleCnt="3"/>
      <dgm:spPr/>
    </dgm:pt>
    <dgm:pt modelId="{91D26CBF-60C2-4F32-8244-2CAE97079EBF}" type="pres">
      <dgm:prSet presAssocID="{D71B896D-2BB1-47D8-AC7F-195192D6A988}" presName="circ1Tx" presStyleLbl="revTx" presStyleIdx="0" presStyleCnt="0">
        <dgm:presLayoutVars>
          <dgm:chMax val="0"/>
          <dgm:chPref val="0"/>
          <dgm:bulletEnabled val="1"/>
        </dgm:presLayoutVars>
      </dgm:prSet>
      <dgm:spPr/>
    </dgm:pt>
    <dgm:pt modelId="{EDA1FA57-5AF0-4498-9A49-FDD60C7B9D3C}" type="pres">
      <dgm:prSet presAssocID="{C96841E8-75E0-4A6B-BCF1-0669CD5F0514}" presName="circ2" presStyleLbl="vennNode1" presStyleIdx="1" presStyleCnt="3"/>
      <dgm:spPr/>
    </dgm:pt>
    <dgm:pt modelId="{7CAD9C09-A68D-4DA1-ADC7-9A0C340FC8FC}" type="pres">
      <dgm:prSet presAssocID="{C96841E8-75E0-4A6B-BCF1-0669CD5F0514}" presName="circ2Tx" presStyleLbl="revTx" presStyleIdx="0" presStyleCnt="0">
        <dgm:presLayoutVars>
          <dgm:chMax val="0"/>
          <dgm:chPref val="0"/>
          <dgm:bulletEnabled val="1"/>
        </dgm:presLayoutVars>
      </dgm:prSet>
      <dgm:spPr/>
    </dgm:pt>
    <dgm:pt modelId="{9BBA22B4-C96D-4FB1-B32E-DABDF16F8B95}" type="pres">
      <dgm:prSet presAssocID="{7CA7D8C7-3D9F-4FF9-BA8F-37457D449A11}" presName="circ3" presStyleLbl="vennNode1" presStyleIdx="2" presStyleCnt="3"/>
      <dgm:spPr/>
    </dgm:pt>
    <dgm:pt modelId="{961E49A7-D356-42A7-9416-46803E42B96F}" type="pres">
      <dgm:prSet presAssocID="{7CA7D8C7-3D9F-4FF9-BA8F-37457D449A11}" presName="circ3Tx" presStyleLbl="revTx" presStyleIdx="0" presStyleCnt="0">
        <dgm:presLayoutVars>
          <dgm:chMax val="0"/>
          <dgm:chPref val="0"/>
          <dgm:bulletEnabled val="1"/>
        </dgm:presLayoutVars>
      </dgm:prSet>
      <dgm:spPr/>
    </dgm:pt>
  </dgm:ptLst>
  <dgm:cxnLst>
    <dgm:cxn modelId="{CB634F06-54C8-4184-9AFA-2C968EA9B370}" type="presOf" srcId="{C96841E8-75E0-4A6B-BCF1-0669CD5F0514}" destId="{EDA1FA57-5AF0-4498-9A49-FDD60C7B9D3C}" srcOrd="0" destOrd="0" presId="urn:microsoft.com/office/officeart/2005/8/layout/venn1"/>
    <dgm:cxn modelId="{01191910-4963-4A9E-8E97-BAD7AD88CB2F}" type="presOf" srcId="{7CA7D8C7-3D9F-4FF9-BA8F-37457D449A11}" destId="{961E49A7-D356-42A7-9416-46803E42B96F}" srcOrd="1" destOrd="0" presId="urn:microsoft.com/office/officeart/2005/8/layout/venn1"/>
    <dgm:cxn modelId="{E2B5AD1B-A412-470C-877C-6F2994D32826}" srcId="{0302C9E5-039F-4824-80F4-8E4092378CE2}" destId="{C96841E8-75E0-4A6B-BCF1-0669CD5F0514}" srcOrd="1" destOrd="0" parTransId="{CC63D941-941D-4533-AF55-6663377DDA19}" sibTransId="{76CE08F2-1CCC-4705-A1FB-1EF682ED5846}"/>
    <dgm:cxn modelId="{E9C34232-1BB0-490D-A3E9-A865F17FF75E}" type="presOf" srcId="{D71B896D-2BB1-47D8-AC7F-195192D6A988}" destId="{91D26CBF-60C2-4F32-8244-2CAE97079EBF}" srcOrd="1" destOrd="0" presId="urn:microsoft.com/office/officeart/2005/8/layout/venn1"/>
    <dgm:cxn modelId="{E41B5B3D-38C9-4087-B4F2-C8F1E43C3200}" type="presOf" srcId="{C96841E8-75E0-4A6B-BCF1-0669CD5F0514}" destId="{7CAD9C09-A68D-4DA1-ADC7-9A0C340FC8FC}" srcOrd="1" destOrd="0" presId="urn:microsoft.com/office/officeart/2005/8/layout/venn1"/>
    <dgm:cxn modelId="{C13DE95D-7801-4DE9-9FB2-17C588114A45}" srcId="{0302C9E5-039F-4824-80F4-8E4092378CE2}" destId="{7CA7D8C7-3D9F-4FF9-BA8F-37457D449A11}" srcOrd="2" destOrd="0" parTransId="{F6B7FE73-19A3-4753-A46D-D66A51B55B94}" sibTransId="{66D667DD-9226-4C87-910D-76976B27195A}"/>
    <dgm:cxn modelId="{E4CCA090-27A9-4570-AA96-BFFFC5B01518}" type="presOf" srcId="{D71B896D-2BB1-47D8-AC7F-195192D6A988}" destId="{613E3427-A66D-4ABD-8588-D51CEF4CE921}" srcOrd="0" destOrd="0" presId="urn:microsoft.com/office/officeart/2005/8/layout/venn1"/>
    <dgm:cxn modelId="{47761DAA-C5D5-4888-9E3D-C408AF98C05C}" srcId="{0302C9E5-039F-4824-80F4-8E4092378CE2}" destId="{D71B896D-2BB1-47D8-AC7F-195192D6A988}" srcOrd="0" destOrd="0" parTransId="{769AA965-86EB-4023-A143-81989E8A3BB6}" sibTransId="{36B4F3BE-E496-482E-820D-030093EC0260}"/>
    <dgm:cxn modelId="{3E8F31B5-995E-4F95-970E-7CFC0988FA4E}" type="presOf" srcId="{0302C9E5-039F-4824-80F4-8E4092378CE2}" destId="{70D66CB7-E8AE-42C7-87CF-1375CE0CD67D}" srcOrd="0" destOrd="0" presId="urn:microsoft.com/office/officeart/2005/8/layout/venn1"/>
    <dgm:cxn modelId="{83CFC2C2-39FF-458B-A829-5F7196CD13A9}" type="presOf" srcId="{7CA7D8C7-3D9F-4FF9-BA8F-37457D449A11}" destId="{9BBA22B4-C96D-4FB1-B32E-DABDF16F8B95}" srcOrd="0" destOrd="0" presId="urn:microsoft.com/office/officeart/2005/8/layout/venn1"/>
    <dgm:cxn modelId="{59BB6270-C8F7-454D-A72E-62C9399224BA}" type="presParOf" srcId="{70D66CB7-E8AE-42C7-87CF-1375CE0CD67D}" destId="{613E3427-A66D-4ABD-8588-D51CEF4CE921}" srcOrd="0" destOrd="0" presId="urn:microsoft.com/office/officeart/2005/8/layout/venn1"/>
    <dgm:cxn modelId="{CDB1DC5D-AD72-4852-AB96-392745EDA97A}" type="presParOf" srcId="{70D66CB7-E8AE-42C7-87CF-1375CE0CD67D}" destId="{91D26CBF-60C2-4F32-8244-2CAE97079EBF}" srcOrd="1" destOrd="0" presId="urn:microsoft.com/office/officeart/2005/8/layout/venn1"/>
    <dgm:cxn modelId="{F93CD68F-8B14-4B45-8701-D3522E626ABA}" type="presParOf" srcId="{70D66CB7-E8AE-42C7-87CF-1375CE0CD67D}" destId="{EDA1FA57-5AF0-4498-9A49-FDD60C7B9D3C}" srcOrd="2" destOrd="0" presId="urn:microsoft.com/office/officeart/2005/8/layout/venn1"/>
    <dgm:cxn modelId="{F785EDAC-6943-4534-AE78-F13F6F2480EA}" type="presParOf" srcId="{70D66CB7-E8AE-42C7-87CF-1375CE0CD67D}" destId="{7CAD9C09-A68D-4DA1-ADC7-9A0C340FC8FC}" srcOrd="3" destOrd="0" presId="urn:microsoft.com/office/officeart/2005/8/layout/venn1"/>
    <dgm:cxn modelId="{F7090600-8422-4224-B32A-C25AA3A9747B}" type="presParOf" srcId="{70D66CB7-E8AE-42C7-87CF-1375CE0CD67D}" destId="{9BBA22B4-C96D-4FB1-B32E-DABDF16F8B95}" srcOrd="4" destOrd="0" presId="urn:microsoft.com/office/officeart/2005/8/layout/venn1"/>
    <dgm:cxn modelId="{AF9EC899-2F13-4251-9A2D-5CF588EC9182}" type="presParOf" srcId="{70D66CB7-E8AE-42C7-87CF-1375CE0CD67D}" destId="{961E49A7-D356-42A7-9416-46803E42B96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A24A98F-D86A-4226-AC2B-4EF375884224}" type="doc">
      <dgm:prSet loTypeId="urn:microsoft.com/office/officeart/2005/8/layout/hProcess9" loCatId="process" qsTypeId="urn:microsoft.com/office/officeart/2005/8/quickstyle/simple5" qsCatId="simple" csTypeId="urn:microsoft.com/office/officeart/2005/8/colors/colorful5" csCatId="colorful" phldr="1"/>
      <dgm:spPr/>
      <dgm:t>
        <a:bodyPr/>
        <a:lstStyle/>
        <a:p>
          <a:endParaRPr lang="zh-CN" altLang="en-US"/>
        </a:p>
      </dgm:t>
    </dgm:pt>
    <dgm:pt modelId="{5D00F02B-1621-462D-A335-7C51EFDDEE65}">
      <dgm:prSet/>
      <dgm:spPr/>
      <dgm:t>
        <a:bodyPr/>
        <a:lstStyle/>
        <a:p>
          <a:pPr rtl="0"/>
          <a:r>
            <a:rPr lang="zh-CN" dirty="0"/>
            <a:t>数据在先还是模式在先</a:t>
          </a:r>
          <a:r>
            <a:rPr lang="en-US" dirty="0"/>
            <a:t>?</a:t>
          </a:r>
          <a:endParaRPr lang="zh-CN" dirty="0"/>
        </a:p>
      </dgm:t>
    </dgm:pt>
    <dgm:pt modelId="{7955698F-0F31-4189-8BB1-4785337A142E}" type="parTrans" cxnId="{A6A51546-5314-4D86-8609-E1B07DEEB721}">
      <dgm:prSet/>
      <dgm:spPr/>
      <dgm:t>
        <a:bodyPr/>
        <a:lstStyle/>
        <a:p>
          <a:endParaRPr lang="zh-CN" altLang="en-US"/>
        </a:p>
      </dgm:t>
    </dgm:pt>
    <dgm:pt modelId="{99F5EF60-5D81-498C-8320-DFCA4E9AE1B0}" type="sibTrans" cxnId="{A6A51546-5314-4D86-8609-E1B07DEEB721}">
      <dgm:prSet/>
      <dgm:spPr/>
      <dgm:t>
        <a:bodyPr/>
        <a:lstStyle/>
        <a:p>
          <a:endParaRPr lang="zh-CN" altLang="en-US"/>
        </a:p>
      </dgm:t>
    </dgm:pt>
    <dgm:pt modelId="{DE7AC1BA-6F5F-41E2-96EC-C2DB4F363B29}">
      <dgm:prSet/>
      <dgm:spPr/>
      <dgm:t>
        <a:bodyPr/>
        <a:lstStyle/>
        <a:p>
          <a:pPr rtl="0"/>
          <a:r>
            <a:rPr lang="en-US"/>
            <a:t>Information loss</a:t>
          </a:r>
          <a:endParaRPr lang="zh-CN"/>
        </a:p>
      </dgm:t>
    </dgm:pt>
    <dgm:pt modelId="{295A34C4-1D1C-42A5-8F23-92463540397E}" type="parTrans" cxnId="{A01F1E9D-018A-4969-800E-F3C014405869}">
      <dgm:prSet/>
      <dgm:spPr/>
      <dgm:t>
        <a:bodyPr/>
        <a:lstStyle/>
        <a:p>
          <a:endParaRPr lang="zh-CN" altLang="en-US"/>
        </a:p>
      </dgm:t>
    </dgm:pt>
    <dgm:pt modelId="{EF9DA364-91BA-48A0-A16A-61515F7AF3CF}" type="sibTrans" cxnId="{A01F1E9D-018A-4969-800E-F3C014405869}">
      <dgm:prSet/>
      <dgm:spPr/>
      <dgm:t>
        <a:bodyPr/>
        <a:lstStyle/>
        <a:p>
          <a:endParaRPr lang="zh-CN" altLang="en-US"/>
        </a:p>
      </dgm:t>
    </dgm:pt>
    <dgm:pt modelId="{C831133F-BADC-4AC2-8DF8-FEE08818A886}">
      <dgm:prSet/>
      <dgm:spPr/>
      <dgm:t>
        <a:bodyPr/>
        <a:lstStyle/>
        <a:p>
          <a:pPr rtl="0"/>
          <a:r>
            <a:rPr lang="zh-CN" dirty="0"/>
            <a:t>存储与计算能力</a:t>
          </a:r>
        </a:p>
      </dgm:t>
    </dgm:pt>
    <dgm:pt modelId="{9CFF0EF6-C05D-4599-96E5-68017F6BEF31}" type="parTrans" cxnId="{B6472541-7019-4B26-AF0E-411B2CDB00C7}">
      <dgm:prSet/>
      <dgm:spPr/>
      <dgm:t>
        <a:bodyPr/>
        <a:lstStyle/>
        <a:p>
          <a:endParaRPr lang="zh-CN" altLang="en-US"/>
        </a:p>
      </dgm:t>
    </dgm:pt>
    <dgm:pt modelId="{0EEBA8AA-E904-4CFE-A84C-E5E5AACDD320}" type="sibTrans" cxnId="{B6472541-7019-4B26-AF0E-411B2CDB00C7}">
      <dgm:prSet/>
      <dgm:spPr/>
      <dgm:t>
        <a:bodyPr/>
        <a:lstStyle/>
        <a:p>
          <a:endParaRPr lang="zh-CN" altLang="en-US"/>
        </a:p>
      </dgm:t>
    </dgm:pt>
    <dgm:pt modelId="{585FE7E9-74BD-457F-A04D-6605D93E3A27}">
      <dgm:prSet/>
      <dgm:spPr/>
      <dgm:t>
        <a:bodyPr/>
        <a:lstStyle/>
        <a:p>
          <a:pPr rtl="0"/>
          <a:r>
            <a:rPr lang="en-US" altLang="zh-CN" dirty="0"/>
            <a:t>More data </a:t>
          </a:r>
          <a:r>
            <a:rPr lang="zh-CN" altLang="en-US" dirty="0"/>
            <a:t>好还是 </a:t>
          </a:r>
          <a:r>
            <a:rPr lang="en-US" altLang="zh-CN" dirty="0"/>
            <a:t>better model</a:t>
          </a:r>
          <a:r>
            <a:rPr lang="zh-CN" altLang="en-US" dirty="0"/>
            <a:t>好？</a:t>
          </a:r>
          <a:endParaRPr lang="zh-CN" dirty="0"/>
        </a:p>
      </dgm:t>
    </dgm:pt>
    <dgm:pt modelId="{D0837E93-C938-46AE-9020-8C287B84E719}" type="parTrans" cxnId="{3E8F17FA-35B9-471A-B4CF-1D239D2355B8}">
      <dgm:prSet/>
      <dgm:spPr/>
      <dgm:t>
        <a:bodyPr/>
        <a:lstStyle/>
        <a:p>
          <a:endParaRPr lang="zh-CN" altLang="en-US"/>
        </a:p>
      </dgm:t>
    </dgm:pt>
    <dgm:pt modelId="{626E76B6-58E1-41E5-972C-F81FD7E99C45}" type="sibTrans" cxnId="{3E8F17FA-35B9-471A-B4CF-1D239D2355B8}">
      <dgm:prSet/>
      <dgm:spPr/>
      <dgm:t>
        <a:bodyPr/>
        <a:lstStyle/>
        <a:p>
          <a:endParaRPr lang="zh-CN" altLang="en-US"/>
        </a:p>
      </dgm:t>
    </dgm:pt>
    <dgm:pt modelId="{6EFAF78A-E241-4668-910E-9429F48CC32E}" type="pres">
      <dgm:prSet presAssocID="{DA24A98F-D86A-4226-AC2B-4EF375884224}" presName="CompostProcess" presStyleCnt="0">
        <dgm:presLayoutVars>
          <dgm:dir/>
          <dgm:resizeHandles val="exact"/>
        </dgm:presLayoutVars>
      </dgm:prSet>
      <dgm:spPr/>
    </dgm:pt>
    <dgm:pt modelId="{1FFACFD7-CE3B-46DF-A339-FB639EE4984A}" type="pres">
      <dgm:prSet presAssocID="{DA24A98F-D86A-4226-AC2B-4EF375884224}" presName="arrow" presStyleLbl="bgShp" presStyleIdx="0" presStyleCnt="1"/>
      <dgm:spPr/>
    </dgm:pt>
    <dgm:pt modelId="{3349386B-BD84-40B4-B9B6-26A904B562B9}" type="pres">
      <dgm:prSet presAssocID="{DA24A98F-D86A-4226-AC2B-4EF375884224}" presName="linearProcess" presStyleCnt="0"/>
      <dgm:spPr/>
    </dgm:pt>
    <dgm:pt modelId="{DEA45625-ADD3-40C2-8E57-63B46F4D4467}" type="pres">
      <dgm:prSet presAssocID="{5D00F02B-1621-462D-A335-7C51EFDDEE65}" presName="textNode" presStyleLbl="node1" presStyleIdx="0" presStyleCnt="4">
        <dgm:presLayoutVars>
          <dgm:bulletEnabled val="1"/>
        </dgm:presLayoutVars>
      </dgm:prSet>
      <dgm:spPr/>
    </dgm:pt>
    <dgm:pt modelId="{56E00F10-D84C-44FB-B6ED-9D7AE4C9FEAE}" type="pres">
      <dgm:prSet presAssocID="{99F5EF60-5D81-498C-8320-DFCA4E9AE1B0}" presName="sibTrans" presStyleCnt="0"/>
      <dgm:spPr/>
    </dgm:pt>
    <dgm:pt modelId="{70C1AC80-76DB-4947-932D-4D556A7A2962}" type="pres">
      <dgm:prSet presAssocID="{DE7AC1BA-6F5F-41E2-96EC-C2DB4F363B29}" presName="textNode" presStyleLbl="node1" presStyleIdx="1" presStyleCnt="4">
        <dgm:presLayoutVars>
          <dgm:bulletEnabled val="1"/>
        </dgm:presLayoutVars>
      </dgm:prSet>
      <dgm:spPr/>
    </dgm:pt>
    <dgm:pt modelId="{78CCBB6C-284D-4A6E-80DF-30B745FC23EC}" type="pres">
      <dgm:prSet presAssocID="{EF9DA364-91BA-48A0-A16A-61515F7AF3CF}" presName="sibTrans" presStyleCnt="0"/>
      <dgm:spPr/>
    </dgm:pt>
    <dgm:pt modelId="{8EC7A715-81A1-4ED4-AB90-17B0884631EB}" type="pres">
      <dgm:prSet presAssocID="{C831133F-BADC-4AC2-8DF8-FEE08818A886}" presName="textNode" presStyleLbl="node1" presStyleIdx="2" presStyleCnt="4">
        <dgm:presLayoutVars>
          <dgm:bulletEnabled val="1"/>
        </dgm:presLayoutVars>
      </dgm:prSet>
      <dgm:spPr/>
    </dgm:pt>
    <dgm:pt modelId="{E8FED953-ADDA-423E-B465-6F208E75D56F}" type="pres">
      <dgm:prSet presAssocID="{0EEBA8AA-E904-4CFE-A84C-E5E5AACDD320}" presName="sibTrans" presStyleCnt="0"/>
      <dgm:spPr/>
    </dgm:pt>
    <dgm:pt modelId="{7016265B-1731-4E76-9EE2-7D4646334C8A}" type="pres">
      <dgm:prSet presAssocID="{585FE7E9-74BD-457F-A04D-6605D93E3A27}" presName="textNode" presStyleLbl="node1" presStyleIdx="3" presStyleCnt="4">
        <dgm:presLayoutVars>
          <dgm:bulletEnabled val="1"/>
        </dgm:presLayoutVars>
      </dgm:prSet>
      <dgm:spPr/>
    </dgm:pt>
  </dgm:ptLst>
  <dgm:cxnLst>
    <dgm:cxn modelId="{B6472541-7019-4B26-AF0E-411B2CDB00C7}" srcId="{DA24A98F-D86A-4226-AC2B-4EF375884224}" destId="{C831133F-BADC-4AC2-8DF8-FEE08818A886}" srcOrd="2" destOrd="0" parTransId="{9CFF0EF6-C05D-4599-96E5-68017F6BEF31}" sibTransId="{0EEBA8AA-E904-4CFE-A84C-E5E5AACDD320}"/>
    <dgm:cxn modelId="{01D36541-ACE9-4C41-9C95-2D14E6059A6E}" type="presOf" srcId="{DA24A98F-D86A-4226-AC2B-4EF375884224}" destId="{6EFAF78A-E241-4668-910E-9429F48CC32E}" srcOrd="0" destOrd="0" presId="urn:microsoft.com/office/officeart/2005/8/layout/hProcess9"/>
    <dgm:cxn modelId="{A6A51546-5314-4D86-8609-E1B07DEEB721}" srcId="{DA24A98F-D86A-4226-AC2B-4EF375884224}" destId="{5D00F02B-1621-462D-A335-7C51EFDDEE65}" srcOrd="0" destOrd="0" parTransId="{7955698F-0F31-4189-8BB1-4785337A142E}" sibTransId="{99F5EF60-5D81-498C-8320-DFCA4E9AE1B0}"/>
    <dgm:cxn modelId="{5ECFE59C-EAB2-4D1D-B06D-F294796837A7}" type="presOf" srcId="{5D00F02B-1621-462D-A335-7C51EFDDEE65}" destId="{DEA45625-ADD3-40C2-8E57-63B46F4D4467}" srcOrd="0" destOrd="0" presId="urn:microsoft.com/office/officeart/2005/8/layout/hProcess9"/>
    <dgm:cxn modelId="{A01F1E9D-018A-4969-800E-F3C014405869}" srcId="{DA24A98F-D86A-4226-AC2B-4EF375884224}" destId="{DE7AC1BA-6F5F-41E2-96EC-C2DB4F363B29}" srcOrd="1" destOrd="0" parTransId="{295A34C4-1D1C-42A5-8F23-92463540397E}" sibTransId="{EF9DA364-91BA-48A0-A16A-61515F7AF3CF}"/>
    <dgm:cxn modelId="{1C77D7B1-BA77-4ED3-A3B3-A02E8F4EC3E9}" type="presOf" srcId="{DE7AC1BA-6F5F-41E2-96EC-C2DB4F363B29}" destId="{70C1AC80-76DB-4947-932D-4D556A7A2962}" srcOrd="0" destOrd="0" presId="urn:microsoft.com/office/officeart/2005/8/layout/hProcess9"/>
    <dgm:cxn modelId="{1D4609B8-6865-43A0-8085-6E04A2E21FE5}" type="presOf" srcId="{585FE7E9-74BD-457F-A04D-6605D93E3A27}" destId="{7016265B-1731-4E76-9EE2-7D4646334C8A}" srcOrd="0" destOrd="0" presId="urn:microsoft.com/office/officeart/2005/8/layout/hProcess9"/>
    <dgm:cxn modelId="{BD3FCBDC-59DF-4C7F-BDBA-A5A1B4B9117B}" type="presOf" srcId="{C831133F-BADC-4AC2-8DF8-FEE08818A886}" destId="{8EC7A715-81A1-4ED4-AB90-17B0884631EB}" srcOrd="0" destOrd="0" presId="urn:microsoft.com/office/officeart/2005/8/layout/hProcess9"/>
    <dgm:cxn modelId="{3E8F17FA-35B9-471A-B4CF-1D239D2355B8}" srcId="{DA24A98F-D86A-4226-AC2B-4EF375884224}" destId="{585FE7E9-74BD-457F-A04D-6605D93E3A27}" srcOrd="3" destOrd="0" parTransId="{D0837E93-C938-46AE-9020-8C287B84E719}" sibTransId="{626E76B6-58E1-41E5-972C-F81FD7E99C45}"/>
    <dgm:cxn modelId="{3EE46361-38EE-4922-8D17-5DC908ECC793}" type="presParOf" srcId="{6EFAF78A-E241-4668-910E-9429F48CC32E}" destId="{1FFACFD7-CE3B-46DF-A339-FB639EE4984A}" srcOrd="0" destOrd="0" presId="urn:microsoft.com/office/officeart/2005/8/layout/hProcess9"/>
    <dgm:cxn modelId="{3815F9BC-6C75-420E-BCAB-0755A0FFDF02}" type="presParOf" srcId="{6EFAF78A-E241-4668-910E-9429F48CC32E}" destId="{3349386B-BD84-40B4-B9B6-26A904B562B9}" srcOrd="1" destOrd="0" presId="urn:microsoft.com/office/officeart/2005/8/layout/hProcess9"/>
    <dgm:cxn modelId="{EF699C78-E5A3-4F2D-985F-40C15B9E52F1}" type="presParOf" srcId="{3349386B-BD84-40B4-B9B6-26A904B562B9}" destId="{DEA45625-ADD3-40C2-8E57-63B46F4D4467}" srcOrd="0" destOrd="0" presId="urn:microsoft.com/office/officeart/2005/8/layout/hProcess9"/>
    <dgm:cxn modelId="{73526FFE-38C5-430C-9F02-A4A95510E453}" type="presParOf" srcId="{3349386B-BD84-40B4-B9B6-26A904B562B9}" destId="{56E00F10-D84C-44FB-B6ED-9D7AE4C9FEAE}" srcOrd="1" destOrd="0" presId="urn:microsoft.com/office/officeart/2005/8/layout/hProcess9"/>
    <dgm:cxn modelId="{130C5D60-70AE-409F-BD32-2357F42F3EBC}" type="presParOf" srcId="{3349386B-BD84-40B4-B9B6-26A904B562B9}" destId="{70C1AC80-76DB-4947-932D-4D556A7A2962}" srcOrd="2" destOrd="0" presId="urn:microsoft.com/office/officeart/2005/8/layout/hProcess9"/>
    <dgm:cxn modelId="{36F805FC-2A01-4090-888A-3FD1C540E209}" type="presParOf" srcId="{3349386B-BD84-40B4-B9B6-26A904B562B9}" destId="{78CCBB6C-284D-4A6E-80DF-30B745FC23EC}" srcOrd="3" destOrd="0" presId="urn:microsoft.com/office/officeart/2005/8/layout/hProcess9"/>
    <dgm:cxn modelId="{F55FC3B2-EC7E-4C49-AF85-550293405145}" type="presParOf" srcId="{3349386B-BD84-40B4-B9B6-26A904B562B9}" destId="{8EC7A715-81A1-4ED4-AB90-17B0884631EB}" srcOrd="4" destOrd="0" presId="urn:microsoft.com/office/officeart/2005/8/layout/hProcess9"/>
    <dgm:cxn modelId="{333A23C3-1481-493B-B66C-1FA7E8BF2144}" type="presParOf" srcId="{3349386B-BD84-40B4-B9B6-26A904B562B9}" destId="{E8FED953-ADDA-423E-B465-6F208E75D56F}" srcOrd="5" destOrd="0" presId="urn:microsoft.com/office/officeart/2005/8/layout/hProcess9"/>
    <dgm:cxn modelId="{B3D45726-76F3-49B9-996D-7619C6E0E38C}" type="presParOf" srcId="{3349386B-BD84-40B4-B9B6-26A904B562B9}" destId="{7016265B-1731-4E76-9EE2-7D4646334C8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DE95AC8-7D88-454E-BB4E-BCBA844903C3}"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2827161B-ACBA-42DA-86FB-BC0582825C95}">
      <dgm:prSet custT="1"/>
      <dgm:spPr/>
      <dgm:t>
        <a:bodyPr/>
        <a:lstStyle/>
        <a:p>
          <a:pPr rtl="0"/>
          <a:r>
            <a:rPr lang="zh-CN" altLang="en-US" sz="2400"/>
            <a:t>关系数据库</a:t>
          </a:r>
        </a:p>
      </dgm:t>
    </dgm:pt>
    <dgm:pt modelId="{1D1101DE-2200-4D91-954B-8E819FAA31E6}" type="parTrans" cxnId="{729CE40F-6F27-4097-94E6-337E8FB4C580}">
      <dgm:prSet/>
      <dgm:spPr/>
      <dgm:t>
        <a:bodyPr/>
        <a:lstStyle/>
        <a:p>
          <a:endParaRPr lang="zh-CN" altLang="en-US" sz="1400"/>
        </a:p>
      </dgm:t>
    </dgm:pt>
    <dgm:pt modelId="{3C099285-7F8C-44EE-9D62-B3E5E533F456}" type="sibTrans" cxnId="{729CE40F-6F27-4097-94E6-337E8FB4C580}">
      <dgm:prSet/>
      <dgm:spPr/>
      <dgm:t>
        <a:bodyPr/>
        <a:lstStyle/>
        <a:p>
          <a:endParaRPr lang="zh-CN" altLang="en-US" sz="1400"/>
        </a:p>
      </dgm:t>
    </dgm:pt>
    <dgm:pt modelId="{14920A1B-6456-46A8-ABE0-3D40BE637A4C}">
      <dgm:prSet custT="1"/>
      <dgm:spPr/>
      <dgm:t>
        <a:bodyPr/>
        <a:lstStyle/>
        <a:p>
          <a:pPr rtl="0"/>
          <a:r>
            <a:rPr lang="zh-CN" altLang="en-US" sz="2400"/>
            <a:t>一种一致性</a:t>
          </a:r>
        </a:p>
      </dgm:t>
    </dgm:pt>
    <dgm:pt modelId="{B00DA77A-A934-4267-8BF1-0A649B01E0B2}" type="parTrans" cxnId="{CA840F0A-2CDE-4D75-9F75-31B01F11FCE7}">
      <dgm:prSet/>
      <dgm:spPr/>
      <dgm:t>
        <a:bodyPr/>
        <a:lstStyle/>
        <a:p>
          <a:endParaRPr lang="zh-CN" altLang="en-US" sz="1400"/>
        </a:p>
      </dgm:t>
    </dgm:pt>
    <dgm:pt modelId="{4B2E5BC5-3A81-4248-AF72-48E136A7B62A}" type="sibTrans" cxnId="{CA840F0A-2CDE-4D75-9F75-31B01F11FCE7}">
      <dgm:prSet/>
      <dgm:spPr/>
      <dgm:t>
        <a:bodyPr/>
        <a:lstStyle/>
        <a:p>
          <a:endParaRPr lang="zh-CN" altLang="en-US" sz="1400"/>
        </a:p>
      </dgm:t>
    </dgm:pt>
    <dgm:pt modelId="{2A57BD0F-0AFA-4D51-888F-EA89B792E4AA}">
      <dgm:prSet custT="1"/>
      <dgm:spPr/>
      <dgm:t>
        <a:bodyPr/>
        <a:lstStyle/>
        <a:p>
          <a:pPr rtl="0"/>
          <a:r>
            <a:rPr lang="zh-CN" altLang="en-US" sz="2400" dirty="0"/>
            <a:t>强一致性</a:t>
          </a:r>
        </a:p>
      </dgm:t>
    </dgm:pt>
    <dgm:pt modelId="{C8C29F08-DF4C-479E-B7C0-3FCA6044C185}" type="parTrans" cxnId="{132249E0-FAD3-4AA0-804D-5460E54BBFF4}">
      <dgm:prSet/>
      <dgm:spPr/>
      <dgm:t>
        <a:bodyPr/>
        <a:lstStyle/>
        <a:p>
          <a:endParaRPr lang="zh-CN" altLang="en-US" sz="1400"/>
        </a:p>
      </dgm:t>
    </dgm:pt>
    <dgm:pt modelId="{E8E77BC3-D17B-437F-AFE0-CC62A0F95C59}" type="sibTrans" cxnId="{132249E0-FAD3-4AA0-804D-5460E54BBFF4}">
      <dgm:prSet/>
      <dgm:spPr/>
      <dgm:t>
        <a:bodyPr/>
        <a:lstStyle/>
        <a:p>
          <a:endParaRPr lang="zh-CN" altLang="en-US" sz="1400"/>
        </a:p>
      </dgm:t>
    </dgm:pt>
    <dgm:pt modelId="{20F794CE-E9B6-45A2-8665-7BF5CEBF00FD}">
      <dgm:prSet custT="1"/>
      <dgm:spPr/>
      <dgm:t>
        <a:bodyPr/>
        <a:lstStyle/>
        <a:p>
          <a:pPr rtl="0"/>
          <a:r>
            <a:rPr lang="zh-CN" altLang="en-US" sz="2400" dirty="0"/>
            <a:t>实现方法</a:t>
          </a:r>
        </a:p>
      </dgm:t>
    </dgm:pt>
    <dgm:pt modelId="{8CB765B0-4812-4175-AFF0-6BC69974DF24}" type="parTrans" cxnId="{919FF8ED-B268-4FD7-BEDB-AA32CE394EA1}">
      <dgm:prSet/>
      <dgm:spPr/>
      <dgm:t>
        <a:bodyPr/>
        <a:lstStyle/>
        <a:p>
          <a:endParaRPr lang="zh-CN" altLang="en-US" sz="1400"/>
        </a:p>
      </dgm:t>
    </dgm:pt>
    <dgm:pt modelId="{4C8EE10A-9D6F-492A-9B19-4EDBA54F433A}" type="sibTrans" cxnId="{919FF8ED-B268-4FD7-BEDB-AA32CE394EA1}">
      <dgm:prSet/>
      <dgm:spPr/>
      <dgm:t>
        <a:bodyPr/>
        <a:lstStyle/>
        <a:p>
          <a:endParaRPr lang="zh-CN" altLang="en-US" sz="1400"/>
        </a:p>
      </dgm:t>
    </dgm:pt>
    <dgm:pt modelId="{5EA4BC67-3F03-46F7-9F24-A214FF5927F7}">
      <dgm:prSet custT="1"/>
      <dgm:spPr/>
      <dgm:t>
        <a:bodyPr/>
        <a:lstStyle/>
        <a:p>
          <a:pPr rtl="0"/>
          <a:r>
            <a:rPr lang="en-US" sz="2400"/>
            <a:t>NoSQL</a:t>
          </a:r>
          <a:r>
            <a:rPr lang="zh-CN" sz="2400"/>
            <a:t>数据库</a:t>
          </a:r>
        </a:p>
      </dgm:t>
    </dgm:pt>
    <dgm:pt modelId="{63491214-4C0A-4B04-A44F-E85DE50C238D}" type="parTrans" cxnId="{3F899983-9490-4D1C-BD31-0F07BC3286E0}">
      <dgm:prSet/>
      <dgm:spPr/>
      <dgm:t>
        <a:bodyPr/>
        <a:lstStyle/>
        <a:p>
          <a:endParaRPr lang="zh-CN" altLang="en-US" sz="1400"/>
        </a:p>
      </dgm:t>
    </dgm:pt>
    <dgm:pt modelId="{3AEE8AEB-6303-4C94-A3BC-00D409C212CD}" type="sibTrans" cxnId="{3F899983-9490-4D1C-BD31-0F07BC3286E0}">
      <dgm:prSet/>
      <dgm:spPr/>
      <dgm:t>
        <a:bodyPr/>
        <a:lstStyle/>
        <a:p>
          <a:endParaRPr lang="zh-CN" altLang="en-US" sz="1400"/>
        </a:p>
      </dgm:t>
    </dgm:pt>
    <dgm:pt modelId="{9E0E4D3F-CD86-48FB-B848-D78906F87AF6}">
      <dgm:prSet custT="1"/>
      <dgm:spPr/>
      <dgm:t>
        <a:bodyPr/>
        <a:lstStyle/>
        <a:p>
          <a:pPr rtl="0"/>
          <a:r>
            <a:rPr lang="zh-CN" altLang="en-US" sz="2400"/>
            <a:t>多种一致性</a:t>
          </a:r>
        </a:p>
      </dgm:t>
    </dgm:pt>
    <dgm:pt modelId="{8BF99922-6848-4E35-8553-356A9594E551}" type="parTrans" cxnId="{CE25D392-E6B5-4E22-B2B7-D449E090DD85}">
      <dgm:prSet/>
      <dgm:spPr/>
      <dgm:t>
        <a:bodyPr/>
        <a:lstStyle/>
        <a:p>
          <a:endParaRPr lang="zh-CN" altLang="en-US" sz="1400"/>
        </a:p>
      </dgm:t>
    </dgm:pt>
    <dgm:pt modelId="{5CFE5682-245C-489C-A44E-D127BA117432}" type="sibTrans" cxnId="{CE25D392-E6B5-4E22-B2B7-D449E090DD85}">
      <dgm:prSet/>
      <dgm:spPr/>
      <dgm:t>
        <a:bodyPr/>
        <a:lstStyle/>
        <a:p>
          <a:endParaRPr lang="zh-CN" altLang="en-US" sz="1400"/>
        </a:p>
      </dgm:t>
    </dgm:pt>
    <dgm:pt modelId="{25A8A88B-E6BB-4874-8F69-E3C108EC96AE}">
      <dgm:prSet custT="1"/>
      <dgm:spPr/>
      <dgm:t>
        <a:bodyPr/>
        <a:lstStyle/>
        <a:p>
          <a:pPr rtl="0"/>
          <a:r>
            <a:rPr lang="zh-CN" altLang="en-US" sz="2400" dirty="0"/>
            <a:t>弱一致性</a:t>
          </a:r>
        </a:p>
      </dgm:t>
    </dgm:pt>
    <dgm:pt modelId="{BD2E87B7-47BB-4FF7-A4A1-AFDAEAC765C7}" type="parTrans" cxnId="{F1447325-E6D0-4375-80C3-F9961721B34D}">
      <dgm:prSet/>
      <dgm:spPr/>
      <dgm:t>
        <a:bodyPr/>
        <a:lstStyle/>
        <a:p>
          <a:endParaRPr lang="zh-CN" altLang="en-US" sz="1400"/>
        </a:p>
      </dgm:t>
    </dgm:pt>
    <dgm:pt modelId="{95A614C8-C316-4EC0-A369-4B7A06D242C4}" type="sibTrans" cxnId="{F1447325-E6D0-4375-80C3-F9961721B34D}">
      <dgm:prSet/>
      <dgm:spPr/>
      <dgm:t>
        <a:bodyPr/>
        <a:lstStyle/>
        <a:p>
          <a:endParaRPr lang="zh-CN" altLang="en-US" sz="1400"/>
        </a:p>
      </dgm:t>
    </dgm:pt>
    <dgm:pt modelId="{299040A8-AFB3-4F27-BB13-B700C15084D3}">
      <dgm:prSet custT="1"/>
      <dgm:spPr/>
      <dgm:t>
        <a:bodyPr/>
        <a:lstStyle/>
        <a:p>
          <a:pPr rtl="0"/>
          <a:r>
            <a:rPr lang="zh-CN" altLang="en-US" sz="2400" dirty="0"/>
            <a:t>实现方法</a:t>
          </a:r>
        </a:p>
      </dgm:t>
    </dgm:pt>
    <dgm:pt modelId="{B899D40B-8193-49A8-80F5-FF2257A97439}" type="parTrans" cxnId="{8C94291E-8A53-4C95-BE64-DCB35C85AB04}">
      <dgm:prSet/>
      <dgm:spPr/>
      <dgm:t>
        <a:bodyPr/>
        <a:lstStyle/>
        <a:p>
          <a:endParaRPr lang="zh-CN" altLang="en-US" sz="1400"/>
        </a:p>
      </dgm:t>
    </dgm:pt>
    <dgm:pt modelId="{9A829C60-7C65-413F-AF8F-BB73F5140DE8}" type="sibTrans" cxnId="{8C94291E-8A53-4C95-BE64-DCB35C85AB04}">
      <dgm:prSet/>
      <dgm:spPr/>
      <dgm:t>
        <a:bodyPr/>
        <a:lstStyle/>
        <a:p>
          <a:endParaRPr lang="zh-CN" altLang="en-US" sz="1400"/>
        </a:p>
      </dgm:t>
    </dgm:pt>
    <dgm:pt modelId="{AAD1C18C-B985-4C7A-8F30-24199085F19E}">
      <dgm:prSet custT="1"/>
      <dgm:spPr/>
      <dgm:t>
        <a:bodyPr/>
        <a:lstStyle/>
        <a:p>
          <a:pPr rtl="0"/>
          <a:r>
            <a:rPr lang="zh-CN" altLang="en-US" sz="2400" dirty="0"/>
            <a:t>事务处理</a:t>
          </a:r>
        </a:p>
      </dgm:t>
    </dgm:pt>
    <dgm:pt modelId="{0ECD7E84-1C1A-4FE0-9CFC-24AD45AFE0B9}" type="parTrans" cxnId="{4A6FF35A-EAD3-4C89-AC86-EAB76FB647EA}">
      <dgm:prSet/>
      <dgm:spPr/>
      <dgm:t>
        <a:bodyPr/>
        <a:lstStyle/>
        <a:p>
          <a:endParaRPr lang="zh-CN" altLang="en-US" sz="1400"/>
        </a:p>
      </dgm:t>
    </dgm:pt>
    <dgm:pt modelId="{92AF8089-E4A8-4B1D-A981-04EA0738C833}" type="sibTrans" cxnId="{4A6FF35A-EAD3-4C89-AC86-EAB76FB647EA}">
      <dgm:prSet/>
      <dgm:spPr/>
      <dgm:t>
        <a:bodyPr/>
        <a:lstStyle/>
        <a:p>
          <a:endParaRPr lang="zh-CN" altLang="en-US" sz="1400"/>
        </a:p>
      </dgm:t>
    </dgm:pt>
    <dgm:pt modelId="{03E62D29-331E-434D-9F6F-DDD2F7DAF4AA}">
      <dgm:prSet custT="1"/>
      <dgm:spPr/>
      <dgm:t>
        <a:bodyPr/>
        <a:lstStyle/>
        <a:p>
          <a:pPr rtl="0"/>
          <a:r>
            <a:rPr lang="en-US" sz="2400" dirty="0"/>
            <a:t>2PL</a:t>
          </a:r>
          <a:r>
            <a:rPr lang="zh-CN" sz="2400" dirty="0"/>
            <a:t>协议</a:t>
          </a:r>
        </a:p>
      </dgm:t>
    </dgm:pt>
    <dgm:pt modelId="{3111B941-8E32-4D8B-8129-8973FDCD1ED8}" type="parTrans" cxnId="{BD11C0F6-A209-4946-8803-D59B9C06EEEC}">
      <dgm:prSet/>
      <dgm:spPr/>
      <dgm:t>
        <a:bodyPr/>
        <a:lstStyle/>
        <a:p>
          <a:endParaRPr lang="zh-CN" altLang="en-US" sz="1400"/>
        </a:p>
      </dgm:t>
    </dgm:pt>
    <dgm:pt modelId="{1BD99A55-2266-4EBC-92D5-83F458E92E69}" type="sibTrans" cxnId="{BD11C0F6-A209-4946-8803-D59B9C06EEEC}">
      <dgm:prSet/>
      <dgm:spPr/>
      <dgm:t>
        <a:bodyPr/>
        <a:lstStyle/>
        <a:p>
          <a:endParaRPr lang="zh-CN" altLang="en-US" sz="1400"/>
        </a:p>
      </dgm:t>
    </dgm:pt>
    <dgm:pt modelId="{B4EBF668-84B7-400F-87E1-00E697142A12}">
      <dgm:prSet custT="1"/>
      <dgm:spPr/>
      <dgm:t>
        <a:bodyPr/>
        <a:lstStyle/>
        <a:p>
          <a:pPr rtl="0"/>
          <a:r>
            <a:rPr lang="en-US" sz="2400" dirty="0"/>
            <a:t>2PC</a:t>
          </a:r>
          <a:r>
            <a:rPr lang="zh-CN" sz="2400" dirty="0"/>
            <a:t>协议</a:t>
          </a:r>
        </a:p>
      </dgm:t>
    </dgm:pt>
    <dgm:pt modelId="{CFA14DBB-C8F6-4BA2-8746-AED786DB7FB7}" type="parTrans" cxnId="{860B70D5-2F21-4E93-A459-BFEBC9F5C5EB}">
      <dgm:prSet/>
      <dgm:spPr/>
      <dgm:t>
        <a:bodyPr/>
        <a:lstStyle/>
        <a:p>
          <a:endParaRPr lang="zh-CN" altLang="en-US" sz="1400"/>
        </a:p>
      </dgm:t>
    </dgm:pt>
    <dgm:pt modelId="{89A94406-55CE-4ADA-99A3-E24CDDC9CB08}" type="sibTrans" cxnId="{860B70D5-2F21-4E93-A459-BFEBC9F5C5EB}">
      <dgm:prSet/>
      <dgm:spPr/>
      <dgm:t>
        <a:bodyPr/>
        <a:lstStyle/>
        <a:p>
          <a:endParaRPr lang="zh-CN" altLang="en-US" sz="1400"/>
        </a:p>
      </dgm:t>
    </dgm:pt>
    <dgm:pt modelId="{C329E4CB-22F8-4450-838F-2D5872C72718}">
      <dgm:prSet custT="1"/>
      <dgm:spPr/>
      <dgm:t>
        <a:bodyPr/>
        <a:lstStyle/>
        <a:p>
          <a:pPr rtl="0"/>
          <a:r>
            <a:rPr lang="zh-CN" altLang="en-US" sz="2400" dirty="0"/>
            <a:t>更新一致性</a:t>
          </a:r>
        </a:p>
      </dgm:t>
    </dgm:pt>
    <dgm:pt modelId="{BD1CEA8D-5180-4D28-A8E0-577512274612}" type="parTrans" cxnId="{BB64DDD1-F741-4B6C-9F06-7328FABFE333}">
      <dgm:prSet/>
      <dgm:spPr/>
      <dgm:t>
        <a:bodyPr/>
        <a:lstStyle/>
        <a:p>
          <a:endParaRPr lang="zh-CN" altLang="en-US" sz="1400"/>
        </a:p>
      </dgm:t>
    </dgm:pt>
    <dgm:pt modelId="{B9135658-88A6-4F7A-99D9-9B658029A8B1}" type="sibTrans" cxnId="{BB64DDD1-F741-4B6C-9F06-7328FABFE333}">
      <dgm:prSet/>
      <dgm:spPr/>
      <dgm:t>
        <a:bodyPr/>
        <a:lstStyle/>
        <a:p>
          <a:endParaRPr lang="zh-CN" altLang="en-US" sz="1400"/>
        </a:p>
      </dgm:t>
    </dgm:pt>
    <dgm:pt modelId="{B9C53FDE-B1C4-45F6-9445-1E5AF6EE585E}">
      <dgm:prSet custT="1"/>
      <dgm:spPr/>
      <dgm:t>
        <a:bodyPr/>
        <a:lstStyle/>
        <a:p>
          <a:pPr rtl="0"/>
          <a:r>
            <a:rPr lang="zh-CN" altLang="en-US" sz="2400" dirty="0"/>
            <a:t>读写一致性</a:t>
          </a:r>
        </a:p>
      </dgm:t>
    </dgm:pt>
    <dgm:pt modelId="{8754D9AF-A642-4770-9181-2DE87F4A953E}" type="parTrans" cxnId="{6EE655D7-2062-4D53-A4F0-4E135294EB8C}">
      <dgm:prSet/>
      <dgm:spPr/>
      <dgm:t>
        <a:bodyPr/>
        <a:lstStyle/>
        <a:p>
          <a:endParaRPr lang="zh-CN" altLang="en-US" sz="1400"/>
        </a:p>
      </dgm:t>
    </dgm:pt>
    <dgm:pt modelId="{8F3626E4-4A82-4E15-AFC0-2EE141C4D3AD}" type="sibTrans" cxnId="{6EE655D7-2062-4D53-A4F0-4E135294EB8C}">
      <dgm:prSet/>
      <dgm:spPr/>
      <dgm:t>
        <a:bodyPr/>
        <a:lstStyle/>
        <a:p>
          <a:endParaRPr lang="zh-CN" altLang="en-US" sz="1400"/>
        </a:p>
      </dgm:t>
    </dgm:pt>
    <dgm:pt modelId="{AC74E9B3-D95C-4CBE-A5FC-468E6A2E9AEC}">
      <dgm:prSet custT="1"/>
      <dgm:spPr/>
      <dgm:t>
        <a:bodyPr/>
        <a:lstStyle/>
        <a:p>
          <a:pPr rtl="0"/>
          <a:r>
            <a:rPr lang="zh-CN" altLang="en-US" sz="2400" dirty="0"/>
            <a:t>会话一致性</a:t>
          </a:r>
        </a:p>
      </dgm:t>
    </dgm:pt>
    <dgm:pt modelId="{F7B4A6ED-CBED-453A-980C-AC700CBACAC7}" type="parTrans" cxnId="{AD5F05CC-2BDE-449C-AD48-639665266B2F}">
      <dgm:prSet/>
      <dgm:spPr/>
      <dgm:t>
        <a:bodyPr/>
        <a:lstStyle/>
        <a:p>
          <a:endParaRPr lang="zh-CN" altLang="en-US" sz="1400"/>
        </a:p>
      </dgm:t>
    </dgm:pt>
    <dgm:pt modelId="{88CA0031-E9DF-475E-9AC0-1C5AAE4B8E39}" type="sibTrans" cxnId="{AD5F05CC-2BDE-449C-AD48-639665266B2F}">
      <dgm:prSet/>
      <dgm:spPr/>
      <dgm:t>
        <a:bodyPr/>
        <a:lstStyle/>
        <a:p>
          <a:endParaRPr lang="zh-CN" altLang="en-US" sz="1400"/>
        </a:p>
      </dgm:t>
    </dgm:pt>
    <dgm:pt modelId="{2D9B0297-68BB-4686-8DE8-C90B5929615B}">
      <dgm:prSet custT="1"/>
      <dgm:spPr/>
      <dgm:t>
        <a:bodyPr/>
        <a:lstStyle/>
        <a:p>
          <a:pPr rtl="0"/>
          <a:r>
            <a:rPr lang="zh-CN" altLang="en-US" sz="2400" dirty="0"/>
            <a:t>最终一致性</a:t>
          </a:r>
        </a:p>
      </dgm:t>
    </dgm:pt>
    <dgm:pt modelId="{EBDEF19C-137D-419F-922D-E483FD46A0ED}" type="parTrans" cxnId="{A81CC8A2-81B4-40BB-A188-BC8814903623}">
      <dgm:prSet/>
      <dgm:spPr/>
      <dgm:t>
        <a:bodyPr/>
        <a:lstStyle/>
        <a:p>
          <a:endParaRPr lang="zh-CN" altLang="en-US" sz="1400"/>
        </a:p>
      </dgm:t>
    </dgm:pt>
    <dgm:pt modelId="{44AE862E-9D86-4DC6-827E-9EA70939E60C}" type="sibTrans" cxnId="{A81CC8A2-81B4-40BB-A188-BC8814903623}">
      <dgm:prSet/>
      <dgm:spPr/>
      <dgm:t>
        <a:bodyPr/>
        <a:lstStyle/>
        <a:p>
          <a:endParaRPr lang="zh-CN" altLang="en-US" sz="1400"/>
        </a:p>
      </dgm:t>
    </dgm:pt>
    <dgm:pt modelId="{497D0EF8-EA59-4038-BEAA-705D461CF539}" type="pres">
      <dgm:prSet presAssocID="{4DE95AC8-7D88-454E-BB4E-BCBA844903C3}" presName="Name0" presStyleCnt="0">
        <dgm:presLayoutVars>
          <dgm:dir/>
          <dgm:animLvl val="lvl"/>
          <dgm:resizeHandles val="exact"/>
        </dgm:presLayoutVars>
      </dgm:prSet>
      <dgm:spPr/>
    </dgm:pt>
    <dgm:pt modelId="{508C211E-5238-4559-9D22-C3B82C77AE6F}" type="pres">
      <dgm:prSet presAssocID="{2827161B-ACBA-42DA-86FB-BC0582825C95}" presName="composite" presStyleCnt="0"/>
      <dgm:spPr/>
    </dgm:pt>
    <dgm:pt modelId="{4A67AEBA-F330-4307-A72A-C3DCC3305C1B}" type="pres">
      <dgm:prSet presAssocID="{2827161B-ACBA-42DA-86FB-BC0582825C95}" presName="parTx" presStyleLbl="alignNode1" presStyleIdx="0" presStyleCnt="2">
        <dgm:presLayoutVars>
          <dgm:chMax val="0"/>
          <dgm:chPref val="0"/>
          <dgm:bulletEnabled val="1"/>
        </dgm:presLayoutVars>
      </dgm:prSet>
      <dgm:spPr/>
    </dgm:pt>
    <dgm:pt modelId="{B293BAC2-7307-4C64-8E8A-D2BD7D681193}" type="pres">
      <dgm:prSet presAssocID="{2827161B-ACBA-42DA-86FB-BC0582825C95}" presName="desTx" presStyleLbl="alignAccFollowNode1" presStyleIdx="0" presStyleCnt="2">
        <dgm:presLayoutVars>
          <dgm:bulletEnabled val="1"/>
        </dgm:presLayoutVars>
      </dgm:prSet>
      <dgm:spPr/>
    </dgm:pt>
    <dgm:pt modelId="{07E70AFF-C867-4513-A0F5-B28BC242E034}" type="pres">
      <dgm:prSet presAssocID="{3C099285-7F8C-44EE-9D62-B3E5E533F456}" presName="space" presStyleCnt="0"/>
      <dgm:spPr/>
    </dgm:pt>
    <dgm:pt modelId="{4979CE0C-4065-4323-A589-AA753242DBCC}" type="pres">
      <dgm:prSet presAssocID="{5EA4BC67-3F03-46F7-9F24-A214FF5927F7}" presName="composite" presStyleCnt="0"/>
      <dgm:spPr/>
    </dgm:pt>
    <dgm:pt modelId="{D6D6782F-AE8D-4FE2-8424-C2DE11B01C42}" type="pres">
      <dgm:prSet presAssocID="{5EA4BC67-3F03-46F7-9F24-A214FF5927F7}" presName="parTx" presStyleLbl="alignNode1" presStyleIdx="1" presStyleCnt="2">
        <dgm:presLayoutVars>
          <dgm:chMax val="0"/>
          <dgm:chPref val="0"/>
          <dgm:bulletEnabled val="1"/>
        </dgm:presLayoutVars>
      </dgm:prSet>
      <dgm:spPr/>
    </dgm:pt>
    <dgm:pt modelId="{B4BD0C24-4169-468B-8A59-9ACDA3A22ACF}" type="pres">
      <dgm:prSet presAssocID="{5EA4BC67-3F03-46F7-9F24-A214FF5927F7}" presName="desTx" presStyleLbl="alignAccFollowNode1" presStyleIdx="1" presStyleCnt="2">
        <dgm:presLayoutVars>
          <dgm:bulletEnabled val="1"/>
        </dgm:presLayoutVars>
      </dgm:prSet>
      <dgm:spPr/>
    </dgm:pt>
  </dgm:ptLst>
  <dgm:cxnLst>
    <dgm:cxn modelId="{CA840F0A-2CDE-4D75-9F75-31B01F11FCE7}" srcId="{2827161B-ACBA-42DA-86FB-BC0582825C95}" destId="{14920A1B-6456-46A8-ABE0-3D40BE637A4C}" srcOrd="0" destOrd="0" parTransId="{B00DA77A-A934-4267-8BF1-0A649B01E0B2}" sibTransId="{4B2E5BC5-3A81-4248-AF72-48E136A7B62A}"/>
    <dgm:cxn modelId="{0B5A2E0A-4643-41A0-8F71-544C0118A95C}" type="presOf" srcId="{5EA4BC67-3F03-46F7-9F24-A214FF5927F7}" destId="{D6D6782F-AE8D-4FE2-8424-C2DE11B01C42}" srcOrd="0" destOrd="0" presId="urn:microsoft.com/office/officeart/2005/8/layout/hList1"/>
    <dgm:cxn modelId="{729CE40F-6F27-4097-94E6-337E8FB4C580}" srcId="{4DE95AC8-7D88-454E-BB4E-BCBA844903C3}" destId="{2827161B-ACBA-42DA-86FB-BC0582825C95}" srcOrd="0" destOrd="0" parTransId="{1D1101DE-2200-4D91-954B-8E819FAA31E6}" sibTransId="{3C099285-7F8C-44EE-9D62-B3E5E533F456}"/>
    <dgm:cxn modelId="{008A051D-518C-4407-AC03-BC027CDC5317}" type="presOf" srcId="{2827161B-ACBA-42DA-86FB-BC0582825C95}" destId="{4A67AEBA-F330-4307-A72A-C3DCC3305C1B}" srcOrd="0" destOrd="0" presId="urn:microsoft.com/office/officeart/2005/8/layout/hList1"/>
    <dgm:cxn modelId="{8C94291E-8A53-4C95-BE64-DCB35C85AB04}" srcId="{5EA4BC67-3F03-46F7-9F24-A214FF5927F7}" destId="{299040A8-AFB3-4F27-BB13-B700C15084D3}" srcOrd="1" destOrd="0" parTransId="{B899D40B-8193-49A8-80F5-FF2257A97439}" sibTransId="{9A829C60-7C65-413F-AF8F-BB73F5140DE8}"/>
    <dgm:cxn modelId="{86DBA721-862B-4DE3-9E5A-828DFFE03A2C}" type="presOf" srcId="{4DE95AC8-7D88-454E-BB4E-BCBA844903C3}" destId="{497D0EF8-EA59-4038-BEAA-705D461CF539}" srcOrd="0" destOrd="0" presId="urn:microsoft.com/office/officeart/2005/8/layout/hList1"/>
    <dgm:cxn modelId="{F1447325-E6D0-4375-80C3-F9961721B34D}" srcId="{9E0E4D3F-CD86-48FB-B848-D78906F87AF6}" destId="{25A8A88B-E6BB-4874-8F69-E3C108EC96AE}" srcOrd="0" destOrd="0" parTransId="{BD2E87B7-47BB-4FF7-A4A1-AFDAEAC765C7}" sibTransId="{95A614C8-C316-4EC0-A369-4B7A06D242C4}"/>
    <dgm:cxn modelId="{E1E2116A-A529-4E18-8CCE-EC240968902C}" type="presOf" srcId="{C329E4CB-22F8-4450-838F-2D5872C72718}" destId="{B4BD0C24-4169-468B-8A59-9ACDA3A22ACF}" srcOrd="0" destOrd="4" presId="urn:microsoft.com/office/officeart/2005/8/layout/hList1"/>
    <dgm:cxn modelId="{065B866A-F870-4037-B327-51209EDB78FC}" type="presOf" srcId="{9E0E4D3F-CD86-48FB-B848-D78906F87AF6}" destId="{B4BD0C24-4169-468B-8A59-9ACDA3A22ACF}" srcOrd="0" destOrd="0" presId="urn:microsoft.com/office/officeart/2005/8/layout/hList1"/>
    <dgm:cxn modelId="{FDC1CD79-B84C-4FCF-A64C-382ACC2BFBB6}" type="presOf" srcId="{B4EBF668-84B7-400F-87E1-00E697142A12}" destId="{B293BAC2-7307-4C64-8E8A-D2BD7D681193}" srcOrd="0" destOrd="5" presId="urn:microsoft.com/office/officeart/2005/8/layout/hList1"/>
    <dgm:cxn modelId="{4A6FF35A-EAD3-4C89-AC86-EAB76FB647EA}" srcId="{20F794CE-E9B6-45A2-8665-7BF5CEBF00FD}" destId="{AAD1C18C-B985-4C7A-8F30-24199085F19E}" srcOrd="0" destOrd="0" parTransId="{0ECD7E84-1C1A-4FE0-9CFC-24AD45AFE0B9}" sibTransId="{92AF8089-E4A8-4B1D-A981-04EA0738C833}"/>
    <dgm:cxn modelId="{24192981-7DB9-478B-8CDD-435A06DEC85F}" type="presOf" srcId="{25A8A88B-E6BB-4874-8F69-E3C108EC96AE}" destId="{B4BD0C24-4169-468B-8A59-9ACDA3A22ACF}" srcOrd="0" destOrd="1" presId="urn:microsoft.com/office/officeart/2005/8/layout/hList1"/>
    <dgm:cxn modelId="{14E0EC81-BCAB-46B2-A951-1F526D55B8F3}" type="presOf" srcId="{14920A1B-6456-46A8-ABE0-3D40BE637A4C}" destId="{B293BAC2-7307-4C64-8E8A-D2BD7D681193}" srcOrd="0" destOrd="0" presId="urn:microsoft.com/office/officeart/2005/8/layout/hList1"/>
    <dgm:cxn modelId="{1D478F83-52F7-4DD9-BB98-58F32BBE0AEC}" type="presOf" srcId="{AC74E9B3-D95C-4CBE-A5FC-468E6A2E9AEC}" destId="{B4BD0C24-4169-468B-8A59-9ACDA3A22ACF}" srcOrd="0" destOrd="6" presId="urn:microsoft.com/office/officeart/2005/8/layout/hList1"/>
    <dgm:cxn modelId="{3F899983-9490-4D1C-BD31-0F07BC3286E0}" srcId="{4DE95AC8-7D88-454E-BB4E-BCBA844903C3}" destId="{5EA4BC67-3F03-46F7-9F24-A214FF5927F7}" srcOrd="1" destOrd="0" parTransId="{63491214-4C0A-4B04-A44F-E85DE50C238D}" sibTransId="{3AEE8AEB-6303-4C94-A3BC-00D409C212CD}"/>
    <dgm:cxn modelId="{B0D71F8C-7EB6-49CC-8E90-8F37146903DC}" type="presOf" srcId="{03E62D29-331E-434D-9F6F-DDD2F7DAF4AA}" destId="{B293BAC2-7307-4C64-8E8A-D2BD7D681193}" srcOrd="0" destOrd="4" presId="urn:microsoft.com/office/officeart/2005/8/layout/hList1"/>
    <dgm:cxn modelId="{CE25D392-E6B5-4E22-B2B7-D449E090DD85}" srcId="{5EA4BC67-3F03-46F7-9F24-A214FF5927F7}" destId="{9E0E4D3F-CD86-48FB-B848-D78906F87AF6}" srcOrd="0" destOrd="0" parTransId="{8BF99922-6848-4E35-8553-356A9594E551}" sibTransId="{5CFE5682-245C-489C-A44E-D127BA117432}"/>
    <dgm:cxn modelId="{A81CC8A2-81B4-40BB-A188-BC8814903623}" srcId="{9E0E4D3F-CD86-48FB-B848-D78906F87AF6}" destId="{2D9B0297-68BB-4686-8DE8-C90B5929615B}" srcOrd="1" destOrd="0" parTransId="{EBDEF19C-137D-419F-922D-E483FD46A0ED}" sibTransId="{44AE862E-9D86-4DC6-827E-9EA70939E60C}"/>
    <dgm:cxn modelId="{3F6B9BC3-847C-4ED7-9A34-7E18801B7811}" type="presOf" srcId="{2D9B0297-68BB-4686-8DE8-C90B5929615B}" destId="{B4BD0C24-4169-468B-8A59-9ACDA3A22ACF}" srcOrd="0" destOrd="2" presId="urn:microsoft.com/office/officeart/2005/8/layout/hList1"/>
    <dgm:cxn modelId="{99CA98C5-985F-4EA9-A6D1-F958F9999CFC}" type="presOf" srcId="{299040A8-AFB3-4F27-BB13-B700C15084D3}" destId="{B4BD0C24-4169-468B-8A59-9ACDA3A22ACF}" srcOrd="0" destOrd="3" presId="urn:microsoft.com/office/officeart/2005/8/layout/hList1"/>
    <dgm:cxn modelId="{AD5F05CC-2BDE-449C-AD48-639665266B2F}" srcId="{299040A8-AFB3-4F27-BB13-B700C15084D3}" destId="{AC74E9B3-D95C-4CBE-A5FC-468E6A2E9AEC}" srcOrd="2" destOrd="0" parTransId="{F7B4A6ED-CBED-453A-980C-AC700CBACAC7}" sibTransId="{88CA0031-E9DF-475E-9AC0-1C5AAE4B8E39}"/>
    <dgm:cxn modelId="{17CADBCF-2C43-4657-8085-EAEE3E344725}" type="presOf" srcId="{20F794CE-E9B6-45A2-8665-7BF5CEBF00FD}" destId="{B293BAC2-7307-4C64-8E8A-D2BD7D681193}" srcOrd="0" destOrd="2" presId="urn:microsoft.com/office/officeart/2005/8/layout/hList1"/>
    <dgm:cxn modelId="{BB64DDD1-F741-4B6C-9F06-7328FABFE333}" srcId="{299040A8-AFB3-4F27-BB13-B700C15084D3}" destId="{C329E4CB-22F8-4450-838F-2D5872C72718}" srcOrd="0" destOrd="0" parTransId="{BD1CEA8D-5180-4D28-A8E0-577512274612}" sibTransId="{B9135658-88A6-4F7A-99D9-9B658029A8B1}"/>
    <dgm:cxn modelId="{860B70D5-2F21-4E93-A459-BFEBC9F5C5EB}" srcId="{20F794CE-E9B6-45A2-8665-7BF5CEBF00FD}" destId="{B4EBF668-84B7-400F-87E1-00E697142A12}" srcOrd="2" destOrd="0" parTransId="{CFA14DBB-C8F6-4BA2-8746-AED786DB7FB7}" sibTransId="{89A94406-55CE-4ADA-99A3-E24CDDC9CB08}"/>
    <dgm:cxn modelId="{6EE655D7-2062-4D53-A4F0-4E135294EB8C}" srcId="{299040A8-AFB3-4F27-BB13-B700C15084D3}" destId="{B9C53FDE-B1C4-45F6-9445-1E5AF6EE585E}" srcOrd="1" destOrd="0" parTransId="{8754D9AF-A642-4770-9181-2DE87F4A953E}" sibTransId="{8F3626E4-4A82-4E15-AFC0-2EE141C4D3AD}"/>
    <dgm:cxn modelId="{1C46C4D8-AF2F-4409-8E9A-B797FA380D6D}" type="presOf" srcId="{2A57BD0F-0AFA-4D51-888F-EA89B792E4AA}" destId="{B293BAC2-7307-4C64-8E8A-D2BD7D681193}" srcOrd="0" destOrd="1" presId="urn:microsoft.com/office/officeart/2005/8/layout/hList1"/>
    <dgm:cxn modelId="{132249E0-FAD3-4AA0-804D-5460E54BBFF4}" srcId="{14920A1B-6456-46A8-ABE0-3D40BE637A4C}" destId="{2A57BD0F-0AFA-4D51-888F-EA89B792E4AA}" srcOrd="0" destOrd="0" parTransId="{C8C29F08-DF4C-479E-B7C0-3FCA6044C185}" sibTransId="{E8E77BC3-D17B-437F-AFE0-CC62A0F95C59}"/>
    <dgm:cxn modelId="{E774B5E9-83D2-4EA5-9A6F-5525BCE04459}" type="presOf" srcId="{B9C53FDE-B1C4-45F6-9445-1E5AF6EE585E}" destId="{B4BD0C24-4169-468B-8A59-9ACDA3A22ACF}" srcOrd="0" destOrd="5" presId="urn:microsoft.com/office/officeart/2005/8/layout/hList1"/>
    <dgm:cxn modelId="{919FF8ED-B268-4FD7-BEDB-AA32CE394EA1}" srcId="{2827161B-ACBA-42DA-86FB-BC0582825C95}" destId="{20F794CE-E9B6-45A2-8665-7BF5CEBF00FD}" srcOrd="1" destOrd="0" parTransId="{8CB765B0-4812-4175-AFF0-6BC69974DF24}" sibTransId="{4C8EE10A-9D6F-492A-9B19-4EDBA54F433A}"/>
    <dgm:cxn modelId="{BD11C0F6-A209-4946-8803-D59B9C06EEEC}" srcId="{20F794CE-E9B6-45A2-8665-7BF5CEBF00FD}" destId="{03E62D29-331E-434D-9F6F-DDD2F7DAF4AA}" srcOrd="1" destOrd="0" parTransId="{3111B941-8E32-4D8B-8129-8973FDCD1ED8}" sibTransId="{1BD99A55-2266-4EBC-92D5-83F458E92E69}"/>
    <dgm:cxn modelId="{E30A3DFF-6CB7-435B-A953-6E603C96ED96}" type="presOf" srcId="{AAD1C18C-B985-4C7A-8F30-24199085F19E}" destId="{B293BAC2-7307-4C64-8E8A-D2BD7D681193}" srcOrd="0" destOrd="3" presId="urn:microsoft.com/office/officeart/2005/8/layout/hList1"/>
    <dgm:cxn modelId="{0C76FC71-99B7-488C-BE72-4B1F4F5A6119}" type="presParOf" srcId="{497D0EF8-EA59-4038-BEAA-705D461CF539}" destId="{508C211E-5238-4559-9D22-C3B82C77AE6F}" srcOrd="0" destOrd="0" presId="urn:microsoft.com/office/officeart/2005/8/layout/hList1"/>
    <dgm:cxn modelId="{A7819AC1-4021-484E-A814-F28D73F99053}" type="presParOf" srcId="{508C211E-5238-4559-9D22-C3B82C77AE6F}" destId="{4A67AEBA-F330-4307-A72A-C3DCC3305C1B}" srcOrd="0" destOrd="0" presId="urn:microsoft.com/office/officeart/2005/8/layout/hList1"/>
    <dgm:cxn modelId="{1FCA2ED0-523F-49A9-8699-A54BDC9FD796}" type="presParOf" srcId="{508C211E-5238-4559-9D22-C3B82C77AE6F}" destId="{B293BAC2-7307-4C64-8E8A-D2BD7D681193}" srcOrd="1" destOrd="0" presId="urn:microsoft.com/office/officeart/2005/8/layout/hList1"/>
    <dgm:cxn modelId="{D8931DAD-7E11-470B-9CCC-F24D872E14DC}" type="presParOf" srcId="{497D0EF8-EA59-4038-BEAA-705D461CF539}" destId="{07E70AFF-C867-4513-A0F5-B28BC242E034}" srcOrd="1" destOrd="0" presId="urn:microsoft.com/office/officeart/2005/8/layout/hList1"/>
    <dgm:cxn modelId="{9212E3AA-4860-4AAA-A37C-5B7AF14FA9B5}" type="presParOf" srcId="{497D0EF8-EA59-4038-BEAA-705D461CF539}" destId="{4979CE0C-4065-4323-A589-AA753242DBCC}" srcOrd="2" destOrd="0" presId="urn:microsoft.com/office/officeart/2005/8/layout/hList1"/>
    <dgm:cxn modelId="{07073C12-38CA-4108-8502-019BAA6443EA}" type="presParOf" srcId="{4979CE0C-4065-4323-A589-AA753242DBCC}" destId="{D6D6782F-AE8D-4FE2-8424-C2DE11B01C42}" srcOrd="0" destOrd="0" presId="urn:microsoft.com/office/officeart/2005/8/layout/hList1"/>
    <dgm:cxn modelId="{3847A64A-DB49-4A7E-BD23-600CBB1B19D1}" type="presParOf" srcId="{4979CE0C-4065-4323-A589-AA753242DBCC}" destId="{B4BD0C24-4169-468B-8A59-9ACDA3A22A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F09D3B7-229B-4E20-8823-E1F6CA045E0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C96120E6-DF2E-4563-A700-33F5164E16E0}">
      <dgm:prSet custT="1"/>
      <dgm:spPr/>
      <dgm:t>
        <a:bodyPr/>
        <a:lstStyle/>
        <a:p>
          <a:pPr rtl="0"/>
          <a:r>
            <a:rPr lang="en-US" sz="2400"/>
            <a:t>Cassandra</a:t>
          </a:r>
          <a:r>
            <a:rPr lang="zh-CN" sz="2400"/>
            <a:t>，</a:t>
          </a:r>
          <a:r>
            <a:rPr lang="en-US" sz="2400"/>
            <a:t>Dynamo </a:t>
          </a:r>
          <a:endParaRPr lang="zh-CN" sz="2400"/>
        </a:p>
      </dgm:t>
    </dgm:pt>
    <dgm:pt modelId="{0DB3C1B3-C033-48EF-B5EC-95BFDB9E8A67}" type="parTrans" cxnId="{A6E17547-E1A0-4834-AB9E-E720B81F3F60}">
      <dgm:prSet/>
      <dgm:spPr/>
      <dgm:t>
        <a:bodyPr/>
        <a:lstStyle/>
        <a:p>
          <a:endParaRPr lang="zh-CN" altLang="en-US" sz="1400"/>
        </a:p>
      </dgm:t>
    </dgm:pt>
    <dgm:pt modelId="{D7C52E7A-9DCE-48C5-9CCB-1C6C5CFA9A00}" type="sibTrans" cxnId="{A6E17547-E1A0-4834-AB9E-E720B81F3F60}">
      <dgm:prSet/>
      <dgm:spPr/>
      <dgm:t>
        <a:bodyPr/>
        <a:lstStyle/>
        <a:p>
          <a:endParaRPr lang="zh-CN" altLang="en-US" sz="1400"/>
        </a:p>
      </dgm:t>
    </dgm:pt>
    <dgm:pt modelId="{59993945-C34E-4DB6-AD5F-18CACBE70A69}">
      <dgm:prSet custT="1"/>
      <dgm:spPr/>
      <dgm:t>
        <a:bodyPr/>
        <a:lstStyle/>
        <a:p>
          <a:pPr rtl="0"/>
          <a:r>
            <a:rPr lang="zh-CN" sz="2000" dirty="0"/>
            <a:t>选择</a:t>
          </a:r>
          <a:r>
            <a:rPr lang="en-US" sz="2000" dirty="0"/>
            <a:t>AP</a:t>
          </a:r>
          <a:r>
            <a:rPr lang="zh-CN" sz="2000" dirty="0"/>
            <a:t>（放弃</a:t>
          </a:r>
          <a:r>
            <a:rPr lang="en-US" sz="2000" dirty="0"/>
            <a:t>C</a:t>
          </a:r>
          <a:r>
            <a:rPr lang="zh-CN" sz="2000" dirty="0"/>
            <a:t>）</a:t>
          </a:r>
        </a:p>
      </dgm:t>
    </dgm:pt>
    <dgm:pt modelId="{CB896081-126C-4F22-839C-A4F646674724}" type="parTrans" cxnId="{E01367FC-36BD-427B-9DF2-31B0D2DA63B0}">
      <dgm:prSet/>
      <dgm:spPr/>
      <dgm:t>
        <a:bodyPr/>
        <a:lstStyle/>
        <a:p>
          <a:endParaRPr lang="zh-CN" altLang="en-US" sz="1400"/>
        </a:p>
      </dgm:t>
    </dgm:pt>
    <dgm:pt modelId="{A54423E4-C479-42D9-BD95-D6FB116F8F82}" type="sibTrans" cxnId="{E01367FC-36BD-427B-9DF2-31B0D2DA63B0}">
      <dgm:prSet/>
      <dgm:spPr/>
      <dgm:t>
        <a:bodyPr/>
        <a:lstStyle/>
        <a:p>
          <a:endParaRPr lang="zh-CN" altLang="en-US" sz="1400"/>
        </a:p>
      </dgm:t>
    </dgm:pt>
    <dgm:pt modelId="{D78453EE-11B6-41AA-AD0A-CA562456804B}">
      <dgm:prSet custT="1"/>
      <dgm:spPr/>
      <dgm:t>
        <a:bodyPr/>
        <a:lstStyle/>
        <a:p>
          <a:pPr rtl="0"/>
          <a:r>
            <a:rPr lang="en-US" sz="2400" dirty="0" err="1"/>
            <a:t>BigTable</a:t>
          </a:r>
          <a:r>
            <a:rPr lang="zh-CN" sz="2400" dirty="0"/>
            <a:t>，</a:t>
          </a:r>
          <a:r>
            <a:rPr lang="en-US" sz="2400" dirty="0"/>
            <a:t>MongoDB</a:t>
          </a:r>
          <a:endParaRPr lang="zh-CN" sz="2400" dirty="0"/>
        </a:p>
      </dgm:t>
    </dgm:pt>
    <dgm:pt modelId="{A5632C48-4CA1-417E-BC00-ECCAE6AC2E01}" type="parTrans" cxnId="{891E4132-203F-4A9A-99BB-BE8032FF5105}">
      <dgm:prSet/>
      <dgm:spPr/>
      <dgm:t>
        <a:bodyPr/>
        <a:lstStyle/>
        <a:p>
          <a:endParaRPr lang="zh-CN" altLang="en-US" sz="1400"/>
        </a:p>
      </dgm:t>
    </dgm:pt>
    <dgm:pt modelId="{9213C1E9-34B2-4B0D-A045-B709D1DE8B6C}" type="sibTrans" cxnId="{891E4132-203F-4A9A-99BB-BE8032FF5105}">
      <dgm:prSet/>
      <dgm:spPr/>
      <dgm:t>
        <a:bodyPr/>
        <a:lstStyle/>
        <a:p>
          <a:endParaRPr lang="zh-CN" altLang="en-US" sz="1400"/>
        </a:p>
      </dgm:t>
    </dgm:pt>
    <dgm:pt modelId="{CC476740-442E-492C-B103-4CC622375EE3}">
      <dgm:prSet custT="1"/>
      <dgm:spPr/>
      <dgm:t>
        <a:bodyPr/>
        <a:lstStyle/>
        <a:p>
          <a:pPr rtl="0"/>
          <a:r>
            <a:rPr lang="en-US" sz="2400" dirty="0" err="1"/>
            <a:t>Mysql</a:t>
          </a:r>
          <a:r>
            <a:rPr lang="zh-CN" sz="2400" dirty="0"/>
            <a:t>和</a:t>
          </a:r>
          <a:r>
            <a:rPr lang="en-US" sz="2400" dirty="0" err="1"/>
            <a:t>Postgres</a:t>
          </a:r>
          <a:endParaRPr lang="zh-CN" sz="2400" dirty="0"/>
        </a:p>
      </dgm:t>
    </dgm:pt>
    <dgm:pt modelId="{6D58F92C-B783-4010-BC16-CD40FED921A9}" type="parTrans" cxnId="{0070FC74-BBB6-48DF-B4FF-A00CD7E26236}">
      <dgm:prSet/>
      <dgm:spPr/>
      <dgm:t>
        <a:bodyPr/>
        <a:lstStyle/>
        <a:p>
          <a:endParaRPr lang="zh-CN" altLang="en-US" sz="1400"/>
        </a:p>
      </dgm:t>
    </dgm:pt>
    <dgm:pt modelId="{C6284246-C85C-43B7-9A6E-B2E06C48FB9A}" type="sibTrans" cxnId="{0070FC74-BBB6-48DF-B4FF-A00CD7E26236}">
      <dgm:prSet/>
      <dgm:spPr/>
      <dgm:t>
        <a:bodyPr/>
        <a:lstStyle/>
        <a:p>
          <a:endParaRPr lang="zh-CN" altLang="en-US" sz="1400"/>
        </a:p>
      </dgm:t>
    </dgm:pt>
    <dgm:pt modelId="{CCE19DDD-0E6F-46E0-87F7-24498464C1C6}">
      <dgm:prSet custT="1"/>
      <dgm:spPr/>
      <dgm:t>
        <a:bodyPr/>
        <a:lstStyle/>
        <a:p>
          <a:pPr rtl="0"/>
          <a:r>
            <a:rPr lang="zh-CN" sz="2000"/>
            <a:t>满足</a:t>
          </a:r>
          <a:r>
            <a:rPr lang="en-US" sz="2000" dirty="0"/>
            <a:t>CP</a:t>
          </a:r>
          <a:r>
            <a:rPr lang="zh-CN" sz="2000" dirty="0"/>
            <a:t>（放弃</a:t>
          </a:r>
          <a:r>
            <a:rPr lang="en-US" sz="2000" dirty="0"/>
            <a:t>A</a:t>
          </a:r>
          <a:r>
            <a:rPr lang="zh-CN" sz="2000" dirty="0"/>
            <a:t>）</a:t>
          </a:r>
        </a:p>
      </dgm:t>
    </dgm:pt>
    <dgm:pt modelId="{4382FAE0-8EC2-40DB-82C5-DC0A8759AA20}" type="parTrans" cxnId="{2462162C-7E9B-474B-BE54-5AB2D8A3D76F}">
      <dgm:prSet/>
      <dgm:spPr/>
      <dgm:t>
        <a:bodyPr/>
        <a:lstStyle/>
        <a:p>
          <a:endParaRPr lang="zh-CN" altLang="en-US" sz="1400"/>
        </a:p>
      </dgm:t>
    </dgm:pt>
    <dgm:pt modelId="{04956BC3-6B8B-4055-9EC0-B1B9A47BB738}" type="sibTrans" cxnId="{2462162C-7E9B-474B-BE54-5AB2D8A3D76F}">
      <dgm:prSet/>
      <dgm:spPr/>
      <dgm:t>
        <a:bodyPr/>
        <a:lstStyle/>
        <a:p>
          <a:endParaRPr lang="zh-CN" altLang="en-US" sz="1400"/>
        </a:p>
      </dgm:t>
    </dgm:pt>
    <dgm:pt modelId="{2BA9237C-EDBC-453C-990B-904F25C9C3C7}">
      <dgm:prSet custT="1"/>
      <dgm:spPr/>
      <dgm:t>
        <a:bodyPr/>
        <a:lstStyle/>
        <a:p>
          <a:pPr rtl="0"/>
          <a:r>
            <a:rPr lang="zh-CN" sz="2000"/>
            <a:t>满足</a:t>
          </a:r>
          <a:r>
            <a:rPr lang="en-US" sz="2000" dirty="0"/>
            <a:t>AC</a:t>
          </a:r>
          <a:r>
            <a:rPr lang="zh-CN" sz="2000" dirty="0"/>
            <a:t>（放弃</a:t>
          </a:r>
          <a:r>
            <a:rPr lang="en-US" sz="2000" dirty="0"/>
            <a:t>P</a:t>
          </a:r>
          <a:r>
            <a:rPr lang="zh-CN" sz="2000" dirty="0"/>
            <a:t>）</a:t>
          </a:r>
        </a:p>
      </dgm:t>
    </dgm:pt>
    <dgm:pt modelId="{1C405F22-12F1-4B1E-8E08-7E43930A3569}" type="parTrans" cxnId="{EDC46A34-501E-4285-9A76-82F65774BFED}">
      <dgm:prSet/>
      <dgm:spPr/>
      <dgm:t>
        <a:bodyPr/>
        <a:lstStyle/>
        <a:p>
          <a:endParaRPr lang="zh-CN" altLang="en-US" sz="1400"/>
        </a:p>
      </dgm:t>
    </dgm:pt>
    <dgm:pt modelId="{871A3856-EB01-4337-9ABF-A3D124B972F2}" type="sibTrans" cxnId="{EDC46A34-501E-4285-9A76-82F65774BFED}">
      <dgm:prSet/>
      <dgm:spPr/>
      <dgm:t>
        <a:bodyPr/>
        <a:lstStyle/>
        <a:p>
          <a:endParaRPr lang="zh-CN" altLang="en-US" sz="1400"/>
        </a:p>
      </dgm:t>
    </dgm:pt>
    <dgm:pt modelId="{AFE9764C-9A6D-4C0B-AD12-1390B29AE782}" type="pres">
      <dgm:prSet presAssocID="{DF09D3B7-229B-4E20-8823-E1F6CA045E0E}" presName="linear" presStyleCnt="0">
        <dgm:presLayoutVars>
          <dgm:animLvl val="lvl"/>
          <dgm:resizeHandles val="exact"/>
        </dgm:presLayoutVars>
      </dgm:prSet>
      <dgm:spPr/>
    </dgm:pt>
    <dgm:pt modelId="{9B50987C-1315-4931-A495-99337266F45E}" type="pres">
      <dgm:prSet presAssocID="{C96120E6-DF2E-4563-A700-33F5164E16E0}" presName="parentText" presStyleLbl="node1" presStyleIdx="0" presStyleCnt="3">
        <dgm:presLayoutVars>
          <dgm:chMax val="0"/>
          <dgm:bulletEnabled val="1"/>
        </dgm:presLayoutVars>
      </dgm:prSet>
      <dgm:spPr/>
    </dgm:pt>
    <dgm:pt modelId="{1AE0E8D9-B6FC-4AF7-8E9D-12799F27A37D}" type="pres">
      <dgm:prSet presAssocID="{C96120E6-DF2E-4563-A700-33F5164E16E0}" presName="childText" presStyleLbl="revTx" presStyleIdx="0" presStyleCnt="3">
        <dgm:presLayoutVars>
          <dgm:bulletEnabled val="1"/>
        </dgm:presLayoutVars>
      </dgm:prSet>
      <dgm:spPr/>
    </dgm:pt>
    <dgm:pt modelId="{E6080596-3E7A-4775-94E8-9E65CB92B843}" type="pres">
      <dgm:prSet presAssocID="{D78453EE-11B6-41AA-AD0A-CA562456804B}" presName="parentText" presStyleLbl="node1" presStyleIdx="1" presStyleCnt="3">
        <dgm:presLayoutVars>
          <dgm:chMax val="0"/>
          <dgm:bulletEnabled val="1"/>
        </dgm:presLayoutVars>
      </dgm:prSet>
      <dgm:spPr/>
    </dgm:pt>
    <dgm:pt modelId="{CC345C61-FDB8-4443-97EC-6628E85AA2B4}" type="pres">
      <dgm:prSet presAssocID="{D78453EE-11B6-41AA-AD0A-CA562456804B}" presName="childText" presStyleLbl="revTx" presStyleIdx="1" presStyleCnt="3">
        <dgm:presLayoutVars>
          <dgm:bulletEnabled val="1"/>
        </dgm:presLayoutVars>
      </dgm:prSet>
      <dgm:spPr/>
    </dgm:pt>
    <dgm:pt modelId="{5BD5E29F-F417-4792-8D0E-8BCBC1D5BC79}" type="pres">
      <dgm:prSet presAssocID="{CC476740-442E-492C-B103-4CC622375EE3}" presName="parentText" presStyleLbl="node1" presStyleIdx="2" presStyleCnt="3">
        <dgm:presLayoutVars>
          <dgm:chMax val="0"/>
          <dgm:bulletEnabled val="1"/>
        </dgm:presLayoutVars>
      </dgm:prSet>
      <dgm:spPr/>
    </dgm:pt>
    <dgm:pt modelId="{22E424E7-1E5F-4003-8D91-C0599B801251}" type="pres">
      <dgm:prSet presAssocID="{CC476740-442E-492C-B103-4CC622375EE3}" presName="childText" presStyleLbl="revTx" presStyleIdx="2" presStyleCnt="3">
        <dgm:presLayoutVars>
          <dgm:bulletEnabled val="1"/>
        </dgm:presLayoutVars>
      </dgm:prSet>
      <dgm:spPr/>
    </dgm:pt>
  </dgm:ptLst>
  <dgm:cxnLst>
    <dgm:cxn modelId="{CC384100-684C-43FD-A807-28822960F739}" type="presOf" srcId="{D78453EE-11B6-41AA-AD0A-CA562456804B}" destId="{E6080596-3E7A-4775-94E8-9E65CB92B843}" srcOrd="0" destOrd="0" presId="urn:microsoft.com/office/officeart/2005/8/layout/vList2"/>
    <dgm:cxn modelId="{2462162C-7E9B-474B-BE54-5AB2D8A3D76F}" srcId="{D78453EE-11B6-41AA-AD0A-CA562456804B}" destId="{CCE19DDD-0E6F-46E0-87F7-24498464C1C6}" srcOrd="0" destOrd="0" parTransId="{4382FAE0-8EC2-40DB-82C5-DC0A8759AA20}" sibTransId="{04956BC3-6B8B-4055-9EC0-B1B9A47BB738}"/>
    <dgm:cxn modelId="{2746A530-FE5B-4769-918D-20B2EA1C4F22}" type="presOf" srcId="{C96120E6-DF2E-4563-A700-33F5164E16E0}" destId="{9B50987C-1315-4931-A495-99337266F45E}" srcOrd="0" destOrd="0" presId="urn:microsoft.com/office/officeart/2005/8/layout/vList2"/>
    <dgm:cxn modelId="{891E4132-203F-4A9A-99BB-BE8032FF5105}" srcId="{DF09D3B7-229B-4E20-8823-E1F6CA045E0E}" destId="{D78453EE-11B6-41AA-AD0A-CA562456804B}" srcOrd="1" destOrd="0" parTransId="{A5632C48-4CA1-417E-BC00-ECCAE6AC2E01}" sibTransId="{9213C1E9-34B2-4B0D-A045-B709D1DE8B6C}"/>
    <dgm:cxn modelId="{EDC46A34-501E-4285-9A76-82F65774BFED}" srcId="{CC476740-442E-492C-B103-4CC622375EE3}" destId="{2BA9237C-EDBC-453C-990B-904F25C9C3C7}" srcOrd="0" destOrd="0" parTransId="{1C405F22-12F1-4B1E-8E08-7E43930A3569}" sibTransId="{871A3856-EB01-4337-9ABF-A3D124B972F2}"/>
    <dgm:cxn modelId="{4EF28A36-97A9-485E-B24D-0B3FF0E7CB75}" type="presOf" srcId="{59993945-C34E-4DB6-AD5F-18CACBE70A69}" destId="{1AE0E8D9-B6FC-4AF7-8E9D-12799F27A37D}" srcOrd="0" destOrd="0" presId="urn:microsoft.com/office/officeart/2005/8/layout/vList2"/>
    <dgm:cxn modelId="{B7185E37-0668-4CB5-BEC9-06FA4C487095}" type="presOf" srcId="{DF09D3B7-229B-4E20-8823-E1F6CA045E0E}" destId="{AFE9764C-9A6D-4C0B-AD12-1390B29AE782}" srcOrd="0" destOrd="0" presId="urn:microsoft.com/office/officeart/2005/8/layout/vList2"/>
    <dgm:cxn modelId="{D0CD1F5F-AEC2-448B-BE25-ACDC8963C3E9}" type="presOf" srcId="{CCE19DDD-0E6F-46E0-87F7-24498464C1C6}" destId="{CC345C61-FDB8-4443-97EC-6628E85AA2B4}" srcOrd="0" destOrd="0" presId="urn:microsoft.com/office/officeart/2005/8/layout/vList2"/>
    <dgm:cxn modelId="{A6E17547-E1A0-4834-AB9E-E720B81F3F60}" srcId="{DF09D3B7-229B-4E20-8823-E1F6CA045E0E}" destId="{C96120E6-DF2E-4563-A700-33F5164E16E0}" srcOrd="0" destOrd="0" parTransId="{0DB3C1B3-C033-48EF-B5EC-95BFDB9E8A67}" sibTransId="{D7C52E7A-9DCE-48C5-9CCB-1C6C5CFA9A00}"/>
    <dgm:cxn modelId="{0070FC74-BBB6-48DF-B4FF-A00CD7E26236}" srcId="{DF09D3B7-229B-4E20-8823-E1F6CA045E0E}" destId="{CC476740-442E-492C-B103-4CC622375EE3}" srcOrd="2" destOrd="0" parTransId="{6D58F92C-B783-4010-BC16-CD40FED921A9}" sibTransId="{C6284246-C85C-43B7-9A6E-B2E06C48FB9A}"/>
    <dgm:cxn modelId="{F8DBE985-06D3-480C-A3A9-C1713A02E634}" type="presOf" srcId="{2BA9237C-EDBC-453C-990B-904F25C9C3C7}" destId="{22E424E7-1E5F-4003-8D91-C0599B801251}" srcOrd="0" destOrd="0" presId="urn:microsoft.com/office/officeart/2005/8/layout/vList2"/>
    <dgm:cxn modelId="{6A81E8E2-3309-4117-BCBA-A1992A2A6331}" type="presOf" srcId="{CC476740-442E-492C-B103-4CC622375EE3}" destId="{5BD5E29F-F417-4792-8D0E-8BCBC1D5BC79}" srcOrd="0" destOrd="0" presId="urn:microsoft.com/office/officeart/2005/8/layout/vList2"/>
    <dgm:cxn modelId="{E01367FC-36BD-427B-9DF2-31B0D2DA63B0}" srcId="{C96120E6-DF2E-4563-A700-33F5164E16E0}" destId="{59993945-C34E-4DB6-AD5F-18CACBE70A69}" srcOrd="0" destOrd="0" parTransId="{CB896081-126C-4F22-839C-A4F646674724}" sibTransId="{A54423E4-C479-42D9-BD95-D6FB116F8F82}"/>
    <dgm:cxn modelId="{51941A26-7259-405A-8EE4-49B40A70DE0F}" type="presParOf" srcId="{AFE9764C-9A6D-4C0B-AD12-1390B29AE782}" destId="{9B50987C-1315-4931-A495-99337266F45E}" srcOrd="0" destOrd="0" presId="urn:microsoft.com/office/officeart/2005/8/layout/vList2"/>
    <dgm:cxn modelId="{741548BE-D8F0-445A-BDDE-E638A48C58F4}" type="presParOf" srcId="{AFE9764C-9A6D-4C0B-AD12-1390B29AE782}" destId="{1AE0E8D9-B6FC-4AF7-8E9D-12799F27A37D}" srcOrd="1" destOrd="0" presId="urn:microsoft.com/office/officeart/2005/8/layout/vList2"/>
    <dgm:cxn modelId="{DA67A264-BEEE-44F2-9D91-92E6DADF95CF}" type="presParOf" srcId="{AFE9764C-9A6D-4C0B-AD12-1390B29AE782}" destId="{E6080596-3E7A-4775-94E8-9E65CB92B843}" srcOrd="2" destOrd="0" presId="urn:microsoft.com/office/officeart/2005/8/layout/vList2"/>
    <dgm:cxn modelId="{49CFB3AB-5925-4E2B-8A1D-64FFEAF9FAF3}" type="presParOf" srcId="{AFE9764C-9A6D-4C0B-AD12-1390B29AE782}" destId="{CC345C61-FDB8-4443-97EC-6628E85AA2B4}" srcOrd="3" destOrd="0" presId="urn:microsoft.com/office/officeart/2005/8/layout/vList2"/>
    <dgm:cxn modelId="{6EB0B7F0-3DE2-4273-829A-1227504EEB92}" type="presParOf" srcId="{AFE9764C-9A6D-4C0B-AD12-1390B29AE782}" destId="{5BD5E29F-F417-4792-8D0E-8BCBC1D5BC79}" srcOrd="4" destOrd="0" presId="urn:microsoft.com/office/officeart/2005/8/layout/vList2"/>
    <dgm:cxn modelId="{E532E5E7-A0F6-4778-ACAB-5810160793CE}" type="presParOf" srcId="{AFE9764C-9A6D-4C0B-AD12-1390B29AE782}" destId="{22E424E7-1E5F-4003-8D91-C0599B801251}"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09EEC0-D895-4BEB-B028-46734509A441}"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7FED4AE5-41BB-4B76-A817-881248780F1F}">
      <dgm:prSet/>
      <dgm:spPr>
        <a:xfrm>
          <a:off x="3746" y="519115"/>
          <a:ext cx="2252540" cy="806400"/>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w="6350" cap="rnd" cmpd="sng" algn="ctr">
          <a:solidFill>
            <a:srgbClr val="4472C4">
              <a:hueOff val="0"/>
              <a:satOff val="0"/>
              <a:lumOff val="0"/>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dirty="0">
              <a:solidFill>
                <a:sysClr val="window" lastClr="FFFFFF"/>
              </a:solidFill>
              <a:latin typeface="Arial"/>
              <a:ea typeface="宋体"/>
              <a:cs typeface="+mn-cs"/>
            </a:rPr>
            <a:t>计算机科学</a:t>
          </a:r>
        </a:p>
      </dgm:t>
    </dgm:pt>
    <dgm:pt modelId="{DFFA9BCC-1B38-4046-A02F-31FEFDBB3455}" type="parTrans" cxnId="{7AD74AD1-55ED-4BE4-BF7A-169EE279BCFF}">
      <dgm:prSet/>
      <dgm:spPr/>
      <dgm:t>
        <a:bodyPr/>
        <a:lstStyle/>
        <a:p>
          <a:endParaRPr lang="zh-CN" altLang="en-US"/>
        </a:p>
      </dgm:t>
    </dgm:pt>
    <dgm:pt modelId="{480CBE4A-29B1-4E81-B96B-32ACB9193C6F}" type="sibTrans" cxnId="{7AD74AD1-55ED-4BE4-BF7A-169EE279BCFF}">
      <dgm:prSet/>
      <dgm:spPr/>
      <dgm:t>
        <a:bodyPr/>
        <a:lstStyle/>
        <a:p>
          <a:endParaRPr lang="zh-CN" altLang="en-US"/>
        </a:p>
      </dgm:t>
    </dgm:pt>
    <dgm:pt modelId="{334B76BF-5E3A-4E51-9B6D-16F037493298}">
      <dgm:prSet/>
      <dgm:spPr>
        <a:xfrm>
          <a:off x="3746" y="1325515"/>
          <a:ext cx="2252540" cy="2918278"/>
        </a:xfrm>
        <a:prstGeom prst="rect">
          <a:avLst/>
        </a:prstGeo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gm:spPr>
      <dgm:t>
        <a:bodyPr/>
        <a:lstStyle/>
        <a:p>
          <a:pPr rtl="0"/>
          <a:r>
            <a:rPr lang="zh-CN" altLang="en-US" dirty="0">
              <a:solidFill>
                <a:sysClr val="windowText" lastClr="000000">
                  <a:hueOff val="0"/>
                  <a:satOff val="0"/>
                  <a:lumOff val="0"/>
                  <a:alphaOff val="0"/>
                </a:sysClr>
              </a:solidFill>
              <a:latin typeface="Arial"/>
              <a:ea typeface="宋体"/>
              <a:cs typeface="+mn-cs"/>
            </a:rPr>
            <a:t>数据已经超现有的计算和存储能力</a:t>
          </a:r>
        </a:p>
      </dgm:t>
    </dgm:pt>
    <dgm:pt modelId="{84C74398-5107-4449-A878-81A17DD1D695}" type="parTrans" cxnId="{DD9623DF-5383-4609-9287-533A70606878}">
      <dgm:prSet/>
      <dgm:spPr/>
      <dgm:t>
        <a:bodyPr/>
        <a:lstStyle/>
        <a:p>
          <a:endParaRPr lang="zh-CN" altLang="en-US"/>
        </a:p>
      </dgm:t>
    </dgm:pt>
    <dgm:pt modelId="{DDBC9666-1DE0-4552-9B8D-897E366CADBB}" type="sibTrans" cxnId="{DD9623DF-5383-4609-9287-533A70606878}">
      <dgm:prSet/>
      <dgm:spPr/>
      <dgm:t>
        <a:bodyPr/>
        <a:lstStyle/>
        <a:p>
          <a:endParaRPr lang="zh-CN" altLang="en-US"/>
        </a:p>
      </dgm:t>
    </dgm:pt>
    <dgm:pt modelId="{7B59ECC4-64B2-4AF5-A79B-CE04B7AE826E}">
      <dgm:prSet/>
      <dgm:spPr>
        <a:xfrm>
          <a:off x="2571641" y="519115"/>
          <a:ext cx="2252540" cy="806400"/>
        </a:xfrm>
        <a:prstGeom prst="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w="6350" cap="rnd" cmpd="sng" algn="ctr">
          <a:solidFill>
            <a:srgbClr val="4472C4">
              <a:hueOff val="-2451115"/>
              <a:satOff val="-3409"/>
              <a:lumOff val="-1307"/>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dirty="0">
              <a:solidFill>
                <a:sysClr val="window" lastClr="FFFFFF"/>
              </a:solidFill>
              <a:latin typeface="Arial"/>
              <a:ea typeface="宋体"/>
              <a:cs typeface="+mn-cs"/>
            </a:rPr>
            <a:t>统计学</a:t>
          </a:r>
        </a:p>
      </dgm:t>
    </dgm:pt>
    <dgm:pt modelId="{27D98603-4B89-4525-ABFE-6AA68B1550A2}" type="parTrans" cxnId="{4F1BCE4F-B3D1-4B28-8602-EFFF94EA50D2}">
      <dgm:prSet/>
      <dgm:spPr/>
      <dgm:t>
        <a:bodyPr/>
        <a:lstStyle/>
        <a:p>
          <a:endParaRPr lang="zh-CN" altLang="en-US"/>
        </a:p>
      </dgm:t>
    </dgm:pt>
    <dgm:pt modelId="{6D76247E-CC2A-43AA-B12F-31522CAF6749}" type="sibTrans" cxnId="{4F1BCE4F-B3D1-4B28-8602-EFFF94EA50D2}">
      <dgm:prSet/>
      <dgm:spPr/>
      <dgm:t>
        <a:bodyPr/>
        <a:lstStyle/>
        <a:p>
          <a:endParaRPr lang="zh-CN" altLang="en-US"/>
        </a:p>
      </dgm:t>
    </dgm:pt>
    <dgm:pt modelId="{203BBA42-2491-4E8C-8A21-156FB33828FC}">
      <dgm:prSet/>
      <dgm:spPr>
        <a:xfrm>
          <a:off x="2571641" y="1325515"/>
          <a:ext cx="2252540" cy="2918278"/>
        </a:xfrm>
        <a:prstGeom prst="rect">
          <a:avLst/>
        </a:prstGeo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gm:spPr>
      <dgm:t>
        <a:bodyPr/>
        <a:lstStyle/>
        <a:p>
          <a:pPr rtl="0"/>
          <a:r>
            <a:rPr lang="zh-CN" altLang="en-US" dirty="0">
              <a:solidFill>
                <a:sysClr val="windowText" lastClr="000000">
                  <a:hueOff val="0"/>
                  <a:satOff val="0"/>
                  <a:lumOff val="0"/>
                  <a:alphaOff val="0"/>
                </a:sysClr>
              </a:solidFill>
              <a:latin typeface="Arial"/>
              <a:ea typeface="宋体"/>
              <a:cs typeface="+mn-cs"/>
            </a:rPr>
            <a:t>数据不抽样也可以计算</a:t>
          </a:r>
        </a:p>
      </dgm:t>
    </dgm:pt>
    <dgm:pt modelId="{AF29650B-0CB4-4CE2-9626-E2F518059405}" type="parTrans" cxnId="{CF8C2A06-72B3-4CE7-8D5B-4E98FB664817}">
      <dgm:prSet/>
      <dgm:spPr/>
      <dgm:t>
        <a:bodyPr/>
        <a:lstStyle/>
        <a:p>
          <a:endParaRPr lang="zh-CN" altLang="en-US"/>
        </a:p>
      </dgm:t>
    </dgm:pt>
    <dgm:pt modelId="{CC5737A9-7997-41A9-8581-C7D784082265}" type="sibTrans" cxnId="{CF8C2A06-72B3-4CE7-8D5B-4E98FB664817}">
      <dgm:prSet/>
      <dgm:spPr/>
      <dgm:t>
        <a:bodyPr/>
        <a:lstStyle/>
        <a:p>
          <a:endParaRPr lang="zh-CN" altLang="en-US"/>
        </a:p>
      </dgm:t>
    </dgm:pt>
    <dgm:pt modelId="{99806D2C-2293-4BAD-85AB-66BA80CA18D9}">
      <dgm:prSet/>
      <dgm:spPr>
        <a:xfrm>
          <a:off x="5139537" y="519115"/>
          <a:ext cx="2252540" cy="806400"/>
        </a:xfrm>
        <a:prstGeom prst="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w="6350" cap="rnd" cmpd="sng" algn="ctr">
          <a:solidFill>
            <a:srgbClr val="4472C4">
              <a:hueOff val="-4902230"/>
              <a:satOff val="-6819"/>
              <a:lumOff val="-2615"/>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a:solidFill>
                <a:sysClr val="window" lastClr="FFFFFF"/>
              </a:solidFill>
              <a:latin typeface="Arial"/>
              <a:ea typeface="宋体"/>
              <a:cs typeface="+mn-cs"/>
            </a:rPr>
            <a:t>机器学习</a:t>
          </a:r>
        </a:p>
      </dgm:t>
    </dgm:pt>
    <dgm:pt modelId="{72B7172D-1456-4BF4-82F3-B7E5F4296227}" type="parTrans" cxnId="{E7047B9D-1DEE-4D09-BE92-2CD3C25F550C}">
      <dgm:prSet/>
      <dgm:spPr/>
      <dgm:t>
        <a:bodyPr/>
        <a:lstStyle/>
        <a:p>
          <a:endParaRPr lang="zh-CN" altLang="en-US"/>
        </a:p>
      </dgm:t>
    </dgm:pt>
    <dgm:pt modelId="{5A37EB98-441C-4AE5-9DFD-30AF30D6655F}" type="sibTrans" cxnId="{E7047B9D-1DEE-4D09-BE92-2CD3C25F550C}">
      <dgm:prSet/>
      <dgm:spPr/>
      <dgm:t>
        <a:bodyPr/>
        <a:lstStyle/>
        <a:p>
          <a:endParaRPr lang="zh-CN" altLang="en-US"/>
        </a:p>
      </dgm:t>
    </dgm:pt>
    <dgm:pt modelId="{CBCEFAB3-0BCA-4932-9C7D-8C18A97A1121}">
      <dgm:prSet/>
      <dgm:spPr>
        <a:xfrm>
          <a:off x="5139537" y="1325515"/>
          <a:ext cx="2252540" cy="2918278"/>
        </a:xfrm>
        <a:prstGeom prst="rect">
          <a:avLst/>
        </a:prstGeom>
        <a:solidFill>
          <a:srgbClr val="4472C4">
            <a:tint val="40000"/>
            <a:alpha val="90000"/>
            <a:hueOff val="-4927837"/>
            <a:satOff val="-8544"/>
            <a:lumOff val="-859"/>
            <a:alphaOff val="0"/>
          </a:srgbClr>
        </a:solidFill>
        <a:ln w="6350" cap="rnd" cmpd="sng" algn="ctr">
          <a:solidFill>
            <a:srgbClr val="4472C4">
              <a:tint val="40000"/>
              <a:alpha val="90000"/>
              <a:hueOff val="-4927837"/>
              <a:satOff val="-8544"/>
              <a:lumOff val="-859"/>
              <a:alphaOff val="0"/>
            </a:srgbClr>
          </a:solidFill>
          <a:prstDash val="solid"/>
        </a:ln>
        <a:effectLst>
          <a:outerShdw blurRad="39000" dist="25400" dir="5400000" rotWithShape="0">
            <a:srgbClr val="000000">
              <a:alpha val="38000"/>
            </a:srgbClr>
          </a:outerShdw>
        </a:effectLst>
      </dgm:spPr>
      <dgm:t>
        <a:bodyPr/>
        <a:lstStyle/>
        <a:p>
          <a:pPr rtl="0"/>
          <a:r>
            <a:rPr lang="zh-CN" altLang="en-US">
              <a:solidFill>
                <a:sysClr val="windowText" lastClr="000000">
                  <a:hueOff val="0"/>
                  <a:satOff val="0"/>
                  <a:lumOff val="0"/>
                  <a:alphaOff val="0"/>
                </a:sysClr>
              </a:solidFill>
              <a:latin typeface="Arial"/>
              <a:ea typeface="宋体"/>
              <a:cs typeface="+mn-cs"/>
            </a:rPr>
            <a:t>有了数据，可以用简单方法实现较好的“智能”啦</a:t>
          </a:r>
        </a:p>
      </dgm:t>
    </dgm:pt>
    <dgm:pt modelId="{9013C0A0-DECE-43A4-8C3F-B744634DEA1A}" type="parTrans" cxnId="{A0037C46-A42C-4C6E-854A-062F126B6973}">
      <dgm:prSet/>
      <dgm:spPr/>
      <dgm:t>
        <a:bodyPr/>
        <a:lstStyle/>
        <a:p>
          <a:endParaRPr lang="zh-CN" altLang="en-US"/>
        </a:p>
      </dgm:t>
    </dgm:pt>
    <dgm:pt modelId="{C233077D-F499-4D00-96C5-A1366F21805D}" type="sibTrans" cxnId="{A0037C46-A42C-4C6E-854A-062F126B6973}">
      <dgm:prSet/>
      <dgm:spPr/>
      <dgm:t>
        <a:bodyPr/>
        <a:lstStyle/>
        <a:p>
          <a:endParaRPr lang="zh-CN" altLang="en-US"/>
        </a:p>
      </dgm:t>
    </dgm:pt>
    <dgm:pt modelId="{C212871E-E3D0-4974-A9BA-5972EC8155AB}">
      <dgm:prSet/>
      <dgm:spPr>
        <a:xfrm>
          <a:off x="7707433" y="519115"/>
          <a:ext cx="2252540" cy="806400"/>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w="6350" cap="rnd" cmpd="sng" algn="ctr">
          <a:solidFill>
            <a:srgbClr val="4472C4">
              <a:hueOff val="-7353344"/>
              <a:satOff val="-10228"/>
              <a:lumOff val="-3922"/>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a:solidFill>
                <a:sysClr val="window" lastClr="FFFFFF"/>
              </a:solidFill>
              <a:latin typeface="Arial"/>
              <a:ea typeface="宋体"/>
              <a:cs typeface="+mn-cs"/>
            </a:rPr>
            <a:t>社会科学</a:t>
          </a:r>
        </a:p>
      </dgm:t>
    </dgm:pt>
    <dgm:pt modelId="{B1F90198-C199-42FD-A2B0-DCDEC78B3E47}" type="parTrans" cxnId="{FC2C839E-FD4C-4629-AE78-5A09255CBBC6}">
      <dgm:prSet/>
      <dgm:spPr/>
      <dgm:t>
        <a:bodyPr/>
        <a:lstStyle/>
        <a:p>
          <a:endParaRPr lang="zh-CN" altLang="en-US"/>
        </a:p>
      </dgm:t>
    </dgm:pt>
    <dgm:pt modelId="{A5722E45-04D0-4FF8-8C24-C09DBEEBFB15}" type="sibTrans" cxnId="{FC2C839E-FD4C-4629-AE78-5A09255CBBC6}">
      <dgm:prSet/>
      <dgm:spPr/>
      <dgm:t>
        <a:bodyPr/>
        <a:lstStyle/>
        <a:p>
          <a:endParaRPr lang="zh-CN" altLang="en-US"/>
        </a:p>
      </dgm:t>
    </dgm:pt>
    <dgm:pt modelId="{931AF429-E39C-4E70-8530-89FC78AE9365}">
      <dgm:prSet/>
      <dgm:spPr>
        <a:xfrm>
          <a:off x="7707433" y="1325515"/>
          <a:ext cx="2252540" cy="2918278"/>
        </a:xfrm>
        <a:prstGeom prst="rect">
          <a:avLst/>
        </a:prstGeo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gm:spPr>
      <dgm:t>
        <a:bodyPr/>
        <a:lstStyle/>
        <a:p>
          <a:pPr rtl="0"/>
          <a:r>
            <a:rPr lang="zh-CN" altLang="en-US" dirty="0">
              <a:solidFill>
                <a:sysClr val="windowText" lastClr="000000">
                  <a:hueOff val="0"/>
                  <a:satOff val="0"/>
                  <a:lumOff val="0"/>
                  <a:alphaOff val="0"/>
                </a:sysClr>
              </a:solidFill>
              <a:latin typeface="Arial"/>
              <a:ea typeface="宋体"/>
              <a:cs typeface="+mn-cs"/>
            </a:rPr>
            <a:t>不再是关键节点的数据</a:t>
          </a:r>
        </a:p>
      </dgm:t>
    </dgm:pt>
    <dgm:pt modelId="{8CD5045E-5D6E-4BD0-925D-B01F0AAB28C0}" type="parTrans" cxnId="{51FF4FB0-D0B1-4EB5-8CB1-167E673F482B}">
      <dgm:prSet/>
      <dgm:spPr/>
      <dgm:t>
        <a:bodyPr/>
        <a:lstStyle/>
        <a:p>
          <a:endParaRPr lang="zh-CN" altLang="en-US"/>
        </a:p>
      </dgm:t>
    </dgm:pt>
    <dgm:pt modelId="{4F41B4E6-3F79-40DB-811B-E84BE32829A1}" type="sibTrans" cxnId="{51FF4FB0-D0B1-4EB5-8CB1-167E673F482B}">
      <dgm:prSet/>
      <dgm:spPr/>
      <dgm:t>
        <a:bodyPr/>
        <a:lstStyle/>
        <a:p>
          <a:endParaRPr lang="zh-CN" altLang="en-US"/>
        </a:p>
      </dgm:t>
    </dgm:pt>
    <dgm:pt modelId="{2F9369B4-DD36-47C6-85BC-4B3A521F51DE}">
      <dgm:prSet/>
      <dgm:spPr>
        <a:xfrm>
          <a:off x="3746" y="1325515"/>
          <a:ext cx="2252540" cy="2918278"/>
        </a:xfr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gm:spPr>
      <dgm:t>
        <a:bodyPr/>
        <a:lstStyle/>
        <a:p>
          <a:pPr rtl="0"/>
          <a:r>
            <a:rPr lang="en-US" altLang="zh-CN" dirty="0">
              <a:solidFill>
                <a:sysClr val="windowText" lastClr="000000">
                  <a:hueOff val="0"/>
                  <a:satOff val="0"/>
                  <a:lumOff val="0"/>
                  <a:alphaOff val="0"/>
                </a:sysClr>
              </a:solidFill>
              <a:latin typeface="Arial"/>
              <a:ea typeface="宋体"/>
              <a:cs typeface="+mn-cs"/>
            </a:rPr>
            <a:t>RDB</a:t>
          </a:r>
          <a:endParaRPr lang="zh-CN" altLang="en-US" dirty="0">
            <a:solidFill>
              <a:sysClr val="windowText" lastClr="000000">
                <a:hueOff val="0"/>
                <a:satOff val="0"/>
                <a:lumOff val="0"/>
                <a:alphaOff val="0"/>
              </a:sysClr>
            </a:solidFill>
            <a:latin typeface="Arial"/>
            <a:ea typeface="宋体"/>
            <a:cs typeface="+mn-cs"/>
          </a:endParaRPr>
        </a:p>
      </dgm:t>
    </dgm:pt>
    <dgm:pt modelId="{F19DDE7A-60AF-484C-879C-2EE2A47331B0}" type="parTrans" cxnId="{8C2635DD-14BF-44C5-A34C-20F02F90F112}">
      <dgm:prSet/>
      <dgm:spPr/>
      <dgm:t>
        <a:bodyPr/>
        <a:lstStyle/>
        <a:p>
          <a:endParaRPr lang="zh-CN" altLang="en-US"/>
        </a:p>
      </dgm:t>
    </dgm:pt>
    <dgm:pt modelId="{D46D600B-E18B-41A0-AB39-7449C38A52F5}" type="sibTrans" cxnId="{8C2635DD-14BF-44C5-A34C-20F02F90F112}">
      <dgm:prSet/>
      <dgm:spPr/>
      <dgm:t>
        <a:bodyPr/>
        <a:lstStyle/>
        <a:p>
          <a:endParaRPr lang="zh-CN" altLang="en-US"/>
        </a:p>
      </dgm:t>
    </dgm:pt>
    <dgm:pt modelId="{282333A2-A741-4F44-B10A-FAF0930B76FC}">
      <dgm:prSet/>
      <dgm:spPr>
        <a:xfrm>
          <a:off x="2571641" y="1325515"/>
          <a:ext cx="2252540" cy="2918278"/>
        </a:xfr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gm:spPr>
      <dgm:t>
        <a:bodyPr/>
        <a:lstStyle/>
        <a:p>
          <a:pPr rtl="0"/>
          <a:r>
            <a:rPr lang="zh-CN" altLang="en-US" dirty="0">
              <a:solidFill>
                <a:sysClr val="windowText" lastClr="000000">
                  <a:hueOff val="0"/>
                  <a:satOff val="0"/>
                  <a:lumOff val="0"/>
                  <a:alphaOff val="0"/>
                </a:sysClr>
              </a:solidFill>
              <a:latin typeface="Arial"/>
              <a:ea typeface="宋体"/>
              <a:cs typeface="+mn-cs"/>
            </a:rPr>
            <a:t>预测？解释？</a:t>
          </a:r>
        </a:p>
      </dgm:t>
    </dgm:pt>
    <dgm:pt modelId="{9FAD9E50-645B-42F2-9E19-3AB797B2232C}" type="parTrans" cxnId="{C9189B60-20C6-48B8-989B-98138B0DE798}">
      <dgm:prSet/>
      <dgm:spPr/>
      <dgm:t>
        <a:bodyPr/>
        <a:lstStyle/>
        <a:p>
          <a:endParaRPr lang="zh-CN" altLang="en-US"/>
        </a:p>
      </dgm:t>
    </dgm:pt>
    <dgm:pt modelId="{FFAF9DCD-AFB8-4572-9C11-26130CC337DE}" type="sibTrans" cxnId="{C9189B60-20C6-48B8-989B-98138B0DE798}">
      <dgm:prSet/>
      <dgm:spPr/>
      <dgm:t>
        <a:bodyPr/>
        <a:lstStyle/>
        <a:p>
          <a:endParaRPr lang="zh-CN" altLang="en-US"/>
        </a:p>
      </dgm:t>
    </dgm:pt>
    <dgm:pt modelId="{1F79DFB7-41BD-4445-90CA-A4FF886160A6}">
      <dgm:prSet/>
      <dgm:spPr>
        <a:xfrm>
          <a:off x="7707433" y="1325515"/>
          <a:ext cx="2252540" cy="2918278"/>
        </a:xfr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gm:spPr>
      <dgm:t>
        <a:bodyPr/>
        <a:lstStyle/>
        <a:p>
          <a:pPr rtl="0"/>
          <a:endParaRPr lang="zh-CN" altLang="en-US" dirty="0">
            <a:solidFill>
              <a:sysClr val="windowText" lastClr="000000">
                <a:hueOff val="0"/>
                <a:satOff val="0"/>
                <a:lumOff val="0"/>
                <a:alphaOff val="0"/>
              </a:sysClr>
            </a:solidFill>
            <a:latin typeface="Arial"/>
            <a:ea typeface="宋体"/>
            <a:cs typeface="+mn-cs"/>
          </a:endParaRPr>
        </a:p>
      </dgm:t>
    </dgm:pt>
    <dgm:pt modelId="{C6A1FD28-5C87-4DBC-BE98-80A2ECE58B1F}" type="parTrans" cxnId="{13ECC91A-F713-4F83-8F71-9ED7FDB7B92D}">
      <dgm:prSet/>
      <dgm:spPr/>
      <dgm:t>
        <a:bodyPr/>
        <a:lstStyle/>
        <a:p>
          <a:endParaRPr lang="zh-CN" altLang="en-US"/>
        </a:p>
      </dgm:t>
    </dgm:pt>
    <dgm:pt modelId="{B9DA248F-03E9-45A2-8C2B-BBDC710C3282}" type="sibTrans" cxnId="{13ECC91A-F713-4F83-8F71-9ED7FDB7B92D}">
      <dgm:prSet/>
      <dgm:spPr/>
      <dgm:t>
        <a:bodyPr/>
        <a:lstStyle/>
        <a:p>
          <a:endParaRPr lang="zh-CN" altLang="en-US"/>
        </a:p>
      </dgm:t>
    </dgm:pt>
    <dgm:pt modelId="{F617219E-7340-453A-851B-D592BCB84147}" type="pres">
      <dgm:prSet presAssocID="{9809EEC0-D895-4BEB-B028-46734509A441}" presName="Name0" presStyleCnt="0">
        <dgm:presLayoutVars>
          <dgm:dir/>
          <dgm:animLvl val="lvl"/>
          <dgm:resizeHandles val="exact"/>
        </dgm:presLayoutVars>
      </dgm:prSet>
      <dgm:spPr/>
    </dgm:pt>
    <dgm:pt modelId="{DD16C8B7-7789-43DB-962B-8C395A45E37E}" type="pres">
      <dgm:prSet presAssocID="{7FED4AE5-41BB-4B76-A817-881248780F1F}" presName="composite" presStyleCnt="0"/>
      <dgm:spPr/>
    </dgm:pt>
    <dgm:pt modelId="{3FFF1D84-B2C9-4964-AC56-81CF200C573B}" type="pres">
      <dgm:prSet presAssocID="{7FED4AE5-41BB-4B76-A817-881248780F1F}" presName="parTx" presStyleLbl="alignNode1" presStyleIdx="0" presStyleCnt="4">
        <dgm:presLayoutVars>
          <dgm:chMax val="0"/>
          <dgm:chPref val="0"/>
          <dgm:bulletEnabled val="1"/>
        </dgm:presLayoutVars>
      </dgm:prSet>
      <dgm:spPr/>
    </dgm:pt>
    <dgm:pt modelId="{1202A074-E791-49B9-B885-652FBCD22928}" type="pres">
      <dgm:prSet presAssocID="{7FED4AE5-41BB-4B76-A817-881248780F1F}" presName="desTx" presStyleLbl="alignAccFollowNode1" presStyleIdx="0" presStyleCnt="4">
        <dgm:presLayoutVars>
          <dgm:bulletEnabled val="1"/>
        </dgm:presLayoutVars>
      </dgm:prSet>
      <dgm:spPr>
        <a:prstGeom prst="rect">
          <a:avLst/>
        </a:prstGeom>
      </dgm:spPr>
    </dgm:pt>
    <dgm:pt modelId="{5E2995B3-782A-4FA7-92E7-C7B6EE1717FA}" type="pres">
      <dgm:prSet presAssocID="{480CBE4A-29B1-4E81-B96B-32ACB9193C6F}" presName="space" presStyleCnt="0"/>
      <dgm:spPr/>
    </dgm:pt>
    <dgm:pt modelId="{E7179319-2679-4003-BEB9-7EC294FEF0AC}" type="pres">
      <dgm:prSet presAssocID="{7B59ECC4-64B2-4AF5-A79B-CE04B7AE826E}" presName="composite" presStyleCnt="0"/>
      <dgm:spPr/>
    </dgm:pt>
    <dgm:pt modelId="{0C54371A-2BBA-43DE-BA08-4254DB82D5DD}" type="pres">
      <dgm:prSet presAssocID="{7B59ECC4-64B2-4AF5-A79B-CE04B7AE826E}" presName="parTx" presStyleLbl="alignNode1" presStyleIdx="1" presStyleCnt="4">
        <dgm:presLayoutVars>
          <dgm:chMax val="0"/>
          <dgm:chPref val="0"/>
          <dgm:bulletEnabled val="1"/>
        </dgm:presLayoutVars>
      </dgm:prSet>
      <dgm:spPr/>
    </dgm:pt>
    <dgm:pt modelId="{44523402-79A3-469C-9007-D20251960754}" type="pres">
      <dgm:prSet presAssocID="{7B59ECC4-64B2-4AF5-A79B-CE04B7AE826E}" presName="desTx" presStyleLbl="alignAccFollowNode1" presStyleIdx="1" presStyleCnt="4">
        <dgm:presLayoutVars>
          <dgm:bulletEnabled val="1"/>
        </dgm:presLayoutVars>
      </dgm:prSet>
      <dgm:spPr>
        <a:prstGeom prst="rect">
          <a:avLst/>
        </a:prstGeom>
      </dgm:spPr>
    </dgm:pt>
    <dgm:pt modelId="{68202051-0C70-44F7-8E2A-FE4F08FB328A}" type="pres">
      <dgm:prSet presAssocID="{6D76247E-CC2A-43AA-B12F-31522CAF6749}" presName="space" presStyleCnt="0"/>
      <dgm:spPr/>
    </dgm:pt>
    <dgm:pt modelId="{07C027D3-6925-47AC-A68A-1C740E35C2C1}" type="pres">
      <dgm:prSet presAssocID="{99806D2C-2293-4BAD-85AB-66BA80CA18D9}" presName="composite" presStyleCnt="0"/>
      <dgm:spPr/>
    </dgm:pt>
    <dgm:pt modelId="{D947C733-7F47-4E9C-A738-24D92EA55F55}" type="pres">
      <dgm:prSet presAssocID="{99806D2C-2293-4BAD-85AB-66BA80CA18D9}" presName="parTx" presStyleLbl="alignNode1" presStyleIdx="2" presStyleCnt="4">
        <dgm:presLayoutVars>
          <dgm:chMax val="0"/>
          <dgm:chPref val="0"/>
          <dgm:bulletEnabled val="1"/>
        </dgm:presLayoutVars>
      </dgm:prSet>
      <dgm:spPr/>
    </dgm:pt>
    <dgm:pt modelId="{FC026948-382F-494F-B6A9-BB15D81D7D8F}" type="pres">
      <dgm:prSet presAssocID="{99806D2C-2293-4BAD-85AB-66BA80CA18D9}" presName="desTx" presStyleLbl="alignAccFollowNode1" presStyleIdx="2" presStyleCnt="4">
        <dgm:presLayoutVars>
          <dgm:bulletEnabled val="1"/>
        </dgm:presLayoutVars>
      </dgm:prSet>
      <dgm:spPr/>
    </dgm:pt>
    <dgm:pt modelId="{97E6EF84-B91C-4201-8885-5359B81E4FDC}" type="pres">
      <dgm:prSet presAssocID="{5A37EB98-441C-4AE5-9DFD-30AF30D6655F}" presName="space" presStyleCnt="0"/>
      <dgm:spPr/>
    </dgm:pt>
    <dgm:pt modelId="{E87DB733-7305-4D18-9790-2C6F14B5C738}" type="pres">
      <dgm:prSet presAssocID="{C212871E-E3D0-4974-A9BA-5972EC8155AB}" presName="composite" presStyleCnt="0"/>
      <dgm:spPr/>
    </dgm:pt>
    <dgm:pt modelId="{D4589383-7E10-4573-B9B4-DB4D551D380D}" type="pres">
      <dgm:prSet presAssocID="{C212871E-E3D0-4974-A9BA-5972EC8155AB}" presName="parTx" presStyleLbl="alignNode1" presStyleIdx="3" presStyleCnt="4">
        <dgm:presLayoutVars>
          <dgm:chMax val="0"/>
          <dgm:chPref val="0"/>
          <dgm:bulletEnabled val="1"/>
        </dgm:presLayoutVars>
      </dgm:prSet>
      <dgm:spPr/>
    </dgm:pt>
    <dgm:pt modelId="{409E43FC-BCD3-4C55-9179-6D3D1E31D8E1}" type="pres">
      <dgm:prSet presAssocID="{C212871E-E3D0-4974-A9BA-5972EC8155AB}" presName="desTx" presStyleLbl="alignAccFollowNode1" presStyleIdx="3" presStyleCnt="4">
        <dgm:presLayoutVars>
          <dgm:bulletEnabled val="1"/>
        </dgm:presLayoutVars>
      </dgm:prSet>
      <dgm:spPr>
        <a:prstGeom prst="rect">
          <a:avLst/>
        </a:prstGeom>
      </dgm:spPr>
    </dgm:pt>
  </dgm:ptLst>
  <dgm:cxnLst>
    <dgm:cxn modelId="{CF8C2A06-72B3-4CE7-8D5B-4E98FB664817}" srcId="{7B59ECC4-64B2-4AF5-A79B-CE04B7AE826E}" destId="{203BBA42-2491-4E8C-8A21-156FB33828FC}" srcOrd="0" destOrd="0" parTransId="{AF29650B-0CB4-4CE2-9626-E2F518059405}" sibTransId="{CC5737A9-7997-41A9-8581-C7D784082265}"/>
    <dgm:cxn modelId="{07CBB60D-C897-4B99-846C-3857334DB3EA}" type="presOf" srcId="{CBCEFAB3-0BCA-4932-9C7D-8C18A97A1121}" destId="{FC026948-382F-494F-B6A9-BB15D81D7D8F}" srcOrd="0" destOrd="0" presId="urn:microsoft.com/office/officeart/2005/8/layout/hList1"/>
    <dgm:cxn modelId="{2D477E13-47AA-49B3-BC2B-6E3162B3118A}" type="presOf" srcId="{9809EEC0-D895-4BEB-B028-46734509A441}" destId="{F617219E-7340-453A-851B-D592BCB84147}" srcOrd="0" destOrd="0" presId="urn:microsoft.com/office/officeart/2005/8/layout/hList1"/>
    <dgm:cxn modelId="{13ECC91A-F713-4F83-8F71-9ED7FDB7B92D}" srcId="{C212871E-E3D0-4974-A9BA-5972EC8155AB}" destId="{1F79DFB7-41BD-4445-90CA-A4FF886160A6}" srcOrd="1" destOrd="0" parTransId="{C6A1FD28-5C87-4DBC-BE98-80A2ECE58B1F}" sibTransId="{B9DA248F-03E9-45A2-8C2B-BBDC710C3282}"/>
    <dgm:cxn modelId="{45700C29-7145-4FA8-9339-6C4990032028}" type="presOf" srcId="{203BBA42-2491-4E8C-8A21-156FB33828FC}" destId="{44523402-79A3-469C-9007-D20251960754}" srcOrd="0" destOrd="0" presId="urn:microsoft.com/office/officeart/2005/8/layout/hList1"/>
    <dgm:cxn modelId="{2584582E-9760-4C07-8054-4D172A1F7692}" type="presOf" srcId="{7FED4AE5-41BB-4B76-A817-881248780F1F}" destId="{3FFF1D84-B2C9-4964-AC56-81CF200C573B}" srcOrd="0" destOrd="0" presId="urn:microsoft.com/office/officeart/2005/8/layout/hList1"/>
    <dgm:cxn modelId="{C9189B60-20C6-48B8-989B-98138B0DE798}" srcId="{7B59ECC4-64B2-4AF5-A79B-CE04B7AE826E}" destId="{282333A2-A741-4F44-B10A-FAF0930B76FC}" srcOrd="1" destOrd="0" parTransId="{9FAD9E50-645B-42F2-9E19-3AB797B2232C}" sibTransId="{FFAF9DCD-AFB8-4572-9C11-26130CC337DE}"/>
    <dgm:cxn modelId="{A0037C46-A42C-4C6E-854A-062F126B6973}" srcId="{99806D2C-2293-4BAD-85AB-66BA80CA18D9}" destId="{CBCEFAB3-0BCA-4932-9C7D-8C18A97A1121}" srcOrd="0" destOrd="0" parTransId="{9013C0A0-DECE-43A4-8C3F-B744634DEA1A}" sibTransId="{C233077D-F499-4D00-96C5-A1366F21805D}"/>
    <dgm:cxn modelId="{4F1BCE4F-B3D1-4B28-8602-EFFF94EA50D2}" srcId="{9809EEC0-D895-4BEB-B028-46734509A441}" destId="{7B59ECC4-64B2-4AF5-A79B-CE04B7AE826E}" srcOrd="1" destOrd="0" parTransId="{27D98603-4B89-4525-ABFE-6AA68B1550A2}" sibTransId="{6D76247E-CC2A-43AA-B12F-31522CAF6749}"/>
    <dgm:cxn modelId="{668A1091-D8F8-4CEF-AAC2-F4C0319B2D60}" type="presOf" srcId="{99806D2C-2293-4BAD-85AB-66BA80CA18D9}" destId="{D947C733-7F47-4E9C-A738-24D92EA55F55}" srcOrd="0" destOrd="0" presId="urn:microsoft.com/office/officeart/2005/8/layout/hList1"/>
    <dgm:cxn modelId="{E7047B9D-1DEE-4D09-BE92-2CD3C25F550C}" srcId="{9809EEC0-D895-4BEB-B028-46734509A441}" destId="{99806D2C-2293-4BAD-85AB-66BA80CA18D9}" srcOrd="2" destOrd="0" parTransId="{72B7172D-1456-4BF4-82F3-B7E5F4296227}" sibTransId="{5A37EB98-441C-4AE5-9DFD-30AF30D6655F}"/>
    <dgm:cxn modelId="{FB614D9E-E1C6-4394-878C-865C0D8176D0}" type="presOf" srcId="{C212871E-E3D0-4974-A9BA-5972EC8155AB}" destId="{D4589383-7E10-4573-B9B4-DB4D551D380D}" srcOrd="0" destOrd="0" presId="urn:microsoft.com/office/officeart/2005/8/layout/hList1"/>
    <dgm:cxn modelId="{FC2C839E-FD4C-4629-AE78-5A09255CBBC6}" srcId="{9809EEC0-D895-4BEB-B028-46734509A441}" destId="{C212871E-E3D0-4974-A9BA-5972EC8155AB}" srcOrd="3" destOrd="0" parTransId="{B1F90198-C199-42FD-A2B0-DCDEC78B3E47}" sibTransId="{A5722E45-04D0-4FF8-8C24-C09DBEEBFB15}"/>
    <dgm:cxn modelId="{51FF4FB0-D0B1-4EB5-8CB1-167E673F482B}" srcId="{C212871E-E3D0-4974-A9BA-5972EC8155AB}" destId="{931AF429-E39C-4E70-8530-89FC78AE9365}" srcOrd="0" destOrd="0" parTransId="{8CD5045E-5D6E-4BD0-925D-B01F0AAB28C0}" sibTransId="{4F41B4E6-3F79-40DB-811B-E84BE32829A1}"/>
    <dgm:cxn modelId="{39E84DCB-2655-4EA5-A56B-DFB30FA456ED}" type="presOf" srcId="{282333A2-A741-4F44-B10A-FAF0930B76FC}" destId="{44523402-79A3-469C-9007-D20251960754}" srcOrd="0" destOrd="1" presId="urn:microsoft.com/office/officeart/2005/8/layout/hList1"/>
    <dgm:cxn modelId="{080584CE-6CCE-46D2-9628-7841F2501DE7}" type="presOf" srcId="{931AF429-E39C-4E70-8530-89FC78AE9365}" destId="{409E43FC-BCD3-4C55-9179-6D3D1E31D8E1}" srcOrd="0" destOrd="0" presId="urn:microsoft.com/office/officeart/2005/8/layout/hList1"/>
    <dgm:cxn modelId="{7AD74AD1-55ED-4BE4-BF7A-169EE279BCFF}" srcId="{9809EEC0-D895-4BEB-B028-46734509A441}" destId="{7FED4AE5-41BB-4B76-A817-881248780F1F}" srcOrd="0" destOrd="0" parTransId="{DFFA9BCC-1B38-4046-A02F-31FEFDBB3455}" sibTransId="{480CBE4A-29B1-4E81-B96B-32ACB9193C6F}"/>
    <dgm:cxn modelId="{E33258D3-0E1D-4053-83C8-0E0D380E9444}" type="presOf" srcId="{7B59ECC4-64B2-4AF5-A79B-CE04B7AE826E}" destId="{0C54371A-2BBA-43DE-BA08-4254DB82D5DD}" srcOrd="0" destOrd="0" presId="urn:microsoft.com/office/officeart/2005/8/layout/hList1"/>
    <dgm:cxn modelId="{8C2635DD-14BF-44C5-A34C-20F02F90F112}" srcId="{7FED4AE5-41BB-4B76-A817-881248780F1F}" destId="{2F9369B4-DD36-47C6-85BC-4B3A521F51DE}" srcOrd="1" destOrd="0" parTransId="{F19DDE7A-60AF-484C-879C-2EE2A47331B0}" sibTransId="{D46D600B-E18B-41A0-AB39-7449C38A52F5}"/>
    <dgm:cxn modelId="{DD9623DF-5383-4609-9287-533A70606878}" srcId="{7FED4AE5-41BB-4B76-A817-881248780F1F}" destId="{334B76BF-5E3A-4E51-9B6D-16F037493298}" srcOrd="0" destOrd="0" parTransId="{84C74398-5107-4449-A878-81A17DD1D695}" sibTransId="{DDBC9666-1DE0-4552-9B8D-897E366CADBB}"/>
    <dgm:cxn modelId="{9D2F61DF-37A0-4D8B-9743-27EB1266935E}" type="presOf" srcId="{1F79DFB7-41BD-4445-90CA-A4FF886160A6}" destId="{409E43FC-BCD3-4C55-9179-6D3D1E31D8E1}" srcOrd="0" destOrd="1" presId="urn:microsoft.com/office/officeart/2005/8/layout/hList1"/>
    <dgm:cxn modelId="{0E75C3E0-9C10-4C8C-BB46-4157FD1E22CA}" type="presOf" srcId="{334B76BF-5E3A-4E51-9B6D-16F037493298}" destId="{1202A074-E791-49B9-B885-652FBCD22928}" srcOrd="0" destOrd="0" presId="urn:microsoft.com/office/officeart/2005/8/layout/hList1"/>
    <dgm:cxn modelId="{8C9045E1-BA4C-4524-945E-C90288EAC25D}" type="presOf" srcId="{2F9369B4-DD36-47C6-85BC-4B3A521F51DE}" destId="{1202A074-E791-49B9-B885-652FBCD22928}" srcOrd="0" destOrd="1" presId="urn:microsoft.com/office/officeart/2005/8/layout/hList1"/>
    <dgm:cxn modelId="{628396BF-942A-4F7D-A2E8-FBBEA1F77E8E}" type="presParOf" srcId="{F617219E-7340-453A-851B-D592BCB84147}" destId="{DD16C8B7-7789-43DB-962B-8C395A45E37E}" srcOrd="0" destOrd="0" presId="urn:microsoft.com/office/officeart/2005/8/layout/hList1"/>
    <dgm:cxn modelId="{BDCE1EE6-0D62-4EBB-85DF-60AE8170544B}" type="presParOf" srcId="{DD16C8B7-7789-43DB-962B-8C395A45E37E}" destId="{3FFF1D84-B2C9-4964-AC56-81CF200C573B}" srcOrd="0" destOrd="0" presId="urn:microsoft.com/office/officeart/2005/8/layout/hList1"/>
    <dgm:cxn modelId="{BE040EEE-1482-4B32-B3B4-7716F19252FE}" type="presParOf" srcId="{DD16C8B7-7789-43DB-962B-8C395A45E37E}" destId="{1202A074-E791-49B9-B885-652FBCD22928}" srcOrd="1" destOrd="0" presId="urn:microsoft.com/office/officeart/2005/8/layout/hList1"/>
    <dgm:cxn modelId="{F1F94887-E805-4868-97A8-5D8F10725338}" type="presParOf" srcId="{F617219E-7340-453A-851B-D592BCB84147}" destId="{5E2995B3-782A-4FA7-92E7-C7B6EE1717FA}" srcOrd="1" destOrd="0" presId="urn:microsoft.com/office/officeart/2005/8/layout/hList1"/>
    <dgm:cxn modelId="{FA43D318-9C28-4A67-8C5C-7934978DAA61}" type="presParOf" srcId="{F617219E-7340-453A-851B-D592BCB84147}" destId="{E7179319-2679-4003-BEB9-7EC294FEF0AC}" srcOrd="2" destOrd="0" presId="urn:microsoft.com/office/officeart/2005/8/layout/hList1"/>
    <dgm:cxn modelId="{4D577409-9090-460C-8AC0-41CAB38AE15F}" type="presParOf" srcId="{E7179319-2679-4003-BEB9-7EC294FEF0AC}" destId="{0C54371A-2BBA-43DE-BA08-4254DB82D5DD}" srcOrd="0" destOrd="0" presId="urn:microsoft.com/office/officeart/2005/8/layout/hList1"/>
    <dgm:cxn modelId="{23A5F026-03D0-4BBE-8EED-D30376BFD86F}" type="presParOf" srcId="{E7179319-2679-4003-BEB9-7EC294FEF0AC}" destId="{44523402-79A3-469C-9007-D20251960754}" srcOrd="1" destOrd="0" presId="urn:microsoft.com/office/officeart/2005/8/layout/hList1"/>
    <dgm:cxn modelId="{4D401AC0-8095-4E43-8642-AACF90B0E341}" type="presParOf" srcId="{F617219E-7340-453A-851B-D592BCB84147}" destId="{68202051-0C70-44F7-8E2A-FE4F08FB328A}" srcOrd="3" destOrd="0" presId="urn:microsoft.com/office/officeart/2005/8/layout/hList1"/>
    <dgm:cxn modelId="{159269B8-A689-44DC-BE3A-9C07B3D0B783}" type="presParOf" srcId="{F617219E-7340-453A-851B-D592BCB84147}" destId="{07C027D3-6925-47AC-A68A-1C740E35C2C1}" srcOrd="4" destOrd="0" presId="urn:microsoft.com/office/officeart/2005/8/layout/hList1"/>
    <dgm:cxn modelId="{5E90C3EE-6F2D-4B52-9378-EA6AFF135AD1}" type="presParOf" srcId="{07C027D3-6925-47AC-A68A-1C740E35C2C1}" destId="{D947C733-7F47-4E9C-A738-24D92EA55F55}" srcOrd="0" destOrd="0" presId="urn:microsoft.com/office/officeart/2005/8/layout/hList1"/>
    <dgm:cxn modelId="{C2D690AD-7E56-4949-92D5-E67570DD3E7F}" type="presParOf" srcId="{07C027D3-6925-47AC-A68A-1C740E35C2C1}" destId="{FC026948-382F-494F-B6A9-BB15D81D7D8F}" srcOrd="1" destOrd="0" presId="urn:microsoft.com/office/officeart/2005/8/layout/hList1"/>
    <dgm:cxn modelId="{A93B31C5-4FAF-4B3E-9093-769F17F43A61}" type="presParOf" srcId="{F617219E-7340-453A-851B-D592BCB84147}" destId="{97E6EF84-B91C-4201-8885-5359B81E4FDC}" srcOrd="5" destOrd="0" presId="urn:microsoft.com/office/officeart/2005/8/layout/hList1"/>
    <dgm:cxn modelId="{DD336E40-18CE-4F73-B5D9-4A25931732F3}" type="presParOf" srcId="{F617219E-7340-453A-851B-D592BCB84147}" destId="{E87DB733-7305-4D18-9790-2C6F14B5C738}" srcOrd="6" destOrd="0" presId="urn:microsoft.com/office/officeart/2005/8/layout/hList1"/>
    <dgm:cxn modelId="{293B93A1-F934-47A0-9CB2-2E991DCFB7AA}" type="presParOf" srcId="{E87DB733-7305-4D18-9790-2C6F14B5C738}" destId="{D4589383-7E10-4573-B9B4-DB4D551D380D}" srcOrd="0" destOrd="0" presId="urn:microsoft.com/office/officeart/2005/8/layout/hList1"/>
    <dgm:cxn modelId="{1FBA73FD-4B34-49A1-AE04-CE0E937BD56E}" type="presParOf" srcId="{E87DB733-7305-4D18-9790-2C6F14B5C738}" destId="{409E43FC-BCD3-4C55-9179-6D3D1E31D8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0B6D658-4325-4B8E-8A76-12F67D8F551A}" type="doc">
      <dgm:prSet loTypeId="urn:microsoft.com/office/officeart/2009/3/layout/HorizontalOrganizationChart" loCatId="hierarchy" qsTypeId="urn:microsoft.com/office/officeart/2005/8/quickstyle/simple5" qsCatId="simple" csTypeId="urn:microsoft.com/office/officeart/2005/8/colors/colorful5" csCatId="colorful" phldr="1"/>
      <dgm:spPr/>
      <dgm:t>
        <a:bodyPr/>
        <a:lstStyle/>
        <a:p>
          <a:endParaRPr lang="zh-CN" altLang="en-US"/>
        </a:p>
      </dgm:t>
    </dgm:pt>
    <dgm:pt modelId="{0E33524B-E49F-4596-8194-0B35851F9387}">
      <dgm:prSet/>
      <dgm:spPr/>
      <dgm:t>
        <a:bodyPr/>
        <a:lstStyle/>
        <a:p>
          <a:pPr rtl="0"/>
          <a:r>
            <a:rPr lang="en-US" b="1"/>
            <a:t>NoSQL</a:t>
          </a:r>
          <a:r>
            <a:rPr lang="zh-CN" b="1"/>
            <a:t>数据模型</a:t>
          </a:r>
          <a:endParaRPr lang="zh-CN"/>
        </a:p>
      </dgm:t>
    </dgm:pt>
    <dgm:pt modelId="{2F5EDA7D-2395-4F9E-98BC-6B821ED93438}" type="parTrans" cxnId="{64680032-761D-4650-8B5E-230AA6AE008D}">
      <dgm:prSet/>
      <dgm:spPr/>
      <dgm:t>
        <a:bodyPr/>
        <a:lstStyle/>
        <a:p>
          <a:endParaRPr lang="zh-CN" altLang="en-US"/>
        </a:p>
      </dgm:t>
    </dgm:pt>
    <dgm:pt modelId="{A579904B-DE19-40C8-9A9D-125DDC761B16}" type="sibTrans" cxnId="{64680032-761D-4650-8B5E-230AA6AE008D}">
      <dgm:prSet/>
      <dgm:spPr/>
      <dgm:t>
        <a:bodyPr/>
        <a:lstStyle/>
        <a:p>
          <a:endParaRPr lang="zh-CN" altLang="en-US"/>
        </a:p>
      </dgm:t>
    </dgm:pt>
    <dgm:pt modelId="{562A690D-F2FD-4763-96A9-B02E62B16CD8}">
      <dgm:prSet/>
      <dgm:spPr/>
      <dgm:t>
        <a:bodyPr/>
        <a:lstStyle/>
        <a:p>
          <a:pPr rtl="0"/>
          <a:r>
            <a:rPr lang="en-US" b="1"/>
            <a:t>Key-Value</a:t>
          </a:r>
          <a:endParaRPr lang="zh-CN"/>
        </a:p>
      </dgm:t>
    </dgm:pt>
    <dgm:pt modelId="{5C9C12FC-3B6B-43B3-8327-E090697183BE}" type="parTrans" cxnId="{340F191A-33DA-4C6E-BA8D-41E78068D158}">
      <dgm:prSet/>
      <dgm:spPr/>
      <dgm:t>
        <a:bodyPr/>
        <a:lstStyle/>
        <a:p>
          <a:endParaRPr lang="zh-CN" altLang="en-US"/>
        </a:p>
      </dgm:t>
    </dgm:pt>
    <dgm:pt modelId="{5CDA4E92-D818-4340-B809-795C68956687}" type="sibTrans" cxnId="{340F191A-33DA-4C6E-BA8D-41E78068D158}">
      <dgm:prSet/>
      <dgm:spPr/>
      <dgm:t>
        <a:bodyPr/>
        <a:lstStyle/>
        <a:p>
          <a:endParaRPr lang="zh-CN" altLang="en-US"/>
        </a:p>
      </dgm:t>
    </dgm:pt>
    <dgm:pt modelId="{09D0EE95-EA06-45F8-8203-E8045835F7FB}">
      <dgm:prSet/>
      <dgm:spPr/>
      <dgm:t>
        <a:bodyPr/>
        <a:lstStyle/>
        <a:p>
          <a:pPr rtl="0"/>
          <a:r>
            <a:rPr lang="zh-CN" b="1" dirty="0"/>
            <a:t>临时性</a:t>
          </a:r>
          <a:r>
            <a:rPr lang="en-US" b="1" dirty="0"/>
            <a:t>Key-Value</a:t>
          </a:r>
          <a:endParaRPr lang="zh-CN" dirty="0"/>
        </a:p>
      </dgm:t>
    </dgm:pt>
    <dgm:pt modelId="{8BA6D631-DD5E-4E1C-BEF4-AD7C02135748}" type="parTrans" cxnId="{862DECDD-1AA3-4C80-AD27-AE3269859156}">
      <dgm:prSet/>
      <dgm:spPr/>
      <dgm:t>
        <a:bodyPr/>
        <a:lstStyle/>
        <a:p>
          <a:endParaRPr lang="zh-CN" altLang="en-US"/>
        </a:p>
      </dgm:t>
    </dgm:pt>
    <dgm:pt modelId="{527EDADD-E247-403A-A149-216B97556CC8}" type="sibTrans" cxnId="{862DECDD-1AA3-4C80-AD27-AE3269859156}">
      <dgm:prSet/>
      <dgm:spPr/>
      <dgm:t>
        <a:bodyPr/>
        <a:lstStyle/>
        <a:p>
          <a:endParaRPr lang="zh-CN" altLang="en-US"/>
        </a:p>
      </dgm:t>
    </dgm:pt>
    <dgm:pt modelId="{89DA790F-55E3-4567-9C9A-44F475C1C3C8}">
      <dgm:prSet/>
      <dgm:spPr/>
      <dgm:t>
        <a:bodyPr/>
        <a:lstStyle/>
        <a:p>
          <a:pPr rtl="0"/>
          <a:r>
            <a:rPr lang="zh-CN" b="1" dirty="0"/>
            <a:t>永久性</a:t>
          </a:r>
          <a:r>
            <a:rPr lang="en-US" b="1" dirty="0"/>
            <a:t>Key-Value </a:t>
          </a:r>
          <a:endParaRPr lang="zh-CN" dirty="0"/>
        </a:p>
      </dgm:t>
    </dgm:pt>
    <dgm:pt modelId="{0DE9084D-DFAE-4E90-A967-0E22056AAC8C}" type="parTrans" cxnId="{ED11FCA9-6D2F-4578-84E0-3BFB59449CB0}">
      <dgm:prSet/>
      <dgm:spPr/>
      <dgm:t>
        <a:bodyPr/>
        <a:lstStyle/>
        <a:p>
          <a:endParaRPr lang="zh-CN" altLang="en-US"/>
        </a:p>
      </dgm:t>
    </dgm:pt>
    <dgm:pt modelId="{2487024E-35FD-410D-858A-BE32703E59FD}" type="sibTrans" cxnId="{ED11FCA9-6D2F-4578-84E0-3BFB59449CB0}">
      <dgm:prSet/>
      <dgm:spPr/>
      <dgm:t>
        <a:bodyPr/>
        <a:lstStyle/>
        <a:p>
          <a:endParaRPr lang="zh-CN" altLang="en-US"/>
        </a:p>
      </dgm:t>
    </dgm:pt>
    <dgm:pt modelId="{80D6CC40-26E7-4521-A99E-230C56223CE0}">
      <dgm:prSet/>
      <dgm:spPr/>
      <dgm:t>
        <a:bodyPr/>
        <a:lstStyle/>
        <a:p>
          <a:pPr rtl="0"/>
          <a:r>
            <a:rPr lang="zh-CN" b="1" dirty="0"/>
            <a:t>混合性</a:t>
          </a:r>
          <a:r>
            <a:rPr lang="en-US" b="1" dirty="0"/>
            <a:t>Key-Value </a:t>
          </a:r>
          <a:endParaRPr lang="zh-CN" dirty="0"/>
        </a:p>
      </dgm:t>
    </dgm:pt>
    <dgm:pt modelId="{46A873A4-297D-4FD1-9FB7-3F6F1E3E16A0}" type="parTrans" cxnId="{167572C2-B450-4A93-93C2-3631FAB6A619}">
      <dgm:prSet/>
      <dgm:spPr/>
      <dgm:t>
        <a:bodyPr/>
        <a:lstStyle/>
        <a:p>
          <a:endParaRPr lang="zh-CN" altLang="en-US"/>
        </a:p>
      </dgm:t>
    </dgm:pt>
    <dgm:pt modelId="{767A27C6-4B37-475A-AC71-E14FE0F77590}" type="sibTrans" cxnId="{167572C2-B450-4A93-93C2-3631FAB6A619}">
      <dgm:prSet/>
      <dgm:spPr/>
      <dgm:t>
        <a:bodyPr/>
        <a:lstStyle/>
        <a:p>
          <a:endParaRPr lang="zh-CN" altLang="en-US"/>
        </a:p>
      </dgm:t>
    </dgm:pt>
    <dgm:pt modelId="{E7520EC3-5EE8-4B3F-A169-713082568E25}">
      <dgm:prSet/>
      <dgm:spPr/>
      <dgm:t>
        <a:bodyPr/>
        <a:lstStyle/>
        <a:p>
          <a:pPr rtl="0"/>
          <a:r>
            <a:rPr lang="en-US" b="1"/>
            <a:t>Key-Document</a:t>
          </a:r>
          <a:endParaRPr lang="zh-CN"/>
        </a:p>
      </dgm:t>
    </dgm:pt>
    <dgm:pt modelId="{F5E7C9EB-759A-4705-894D-5D74B48E2A82}" type="parTrans" cxnId="{93E86DE1-8DB2-497E-8951-3772D9A9B60F}">
      <dgm:prSet/>
      <dgm:spPr/>
      <dgm:t>
        <a:bodyPr/>
        <a:lstStyle/>
        <a:p>
          <a:endParaRPr lang="zh-CN" altLang="en-US"/>
        </a:p>
      </dgm:t>
    </dgm:pt>
    <dgm:pt modelId="{7719A2FF-8BBD-40EE-BC38-D483C795BED6}" type="sibTrans" cxnId="{93E86DE1-8DB2-497E-8951-3772D9A9B60F}">
      <dgm:prSet/>
      <dgm:spPr/>
      <dgm:t>
        <a:bodyPr/>
        <a:lstStyle/>
        <a:p>
          <a:endParaRPr lang="zh-CN" altLang="en-US"/>
        </a:p>
      </dgm:t>
    </dgm:pt>
    <dgm:pt modelId="{591CA156-A583-4182-B9BE-99DBE9B71260}">
      <dgm:prSet/>
      <dgm:spPr/>
      <dgm:t>
        <a:bodyPr/>
        <a:lstStyle/>
        <a:p>
          <a:pPr rtl="0"/>
          <a:r>
            <a:rPr lang="en-US" b="1"/>
            <a:t>Key-Column</a:t>
          </a:r>
          <a:endParaRPr lang="zh-CN"/>
        </a:p>
      </dgm:t>
    </dgm:pt>
    <dgm:pt modelId="{EDE44067-2C1C-46A3-8BC7-80F6037B274F}" type="parTrans" cxnId="{A173EDAD-BE61-4391-B19B-A5104F139BEF}">
      <dgm:prSet/>
      <dgm:spPr/>
      <dgm:t>
        <a:bodyPr/>
        <a:lstStyle/>
        <a:p>
          <a:endParaRPr lang="zh-CN" altLang="en-US"/>
        </a:p>
      </dgm:t>
    </dgm:pt>
    <dgm:pt modelId="{DF58A42C-A724-440D-8C09-64636A092069}" type="sibTrans" cxnId="{A173EDAD-BE61-4391-B19B-A5104F139BEF}">
      <dgm:prSet/>
      <dgm:spPr/>
      <dgm:t>
        <a:bodyPr/>
        <a:lstStyle/>
        <a:p>
          <a:endParaRPr lang="zh-CN" altLang="en-US"/>
        </a:p>
      </dgm:t>
    </dgm:pt>
    <dgm:pt modelId="{66C9169C-4206-4FAF-B19F-741AEBA8A104}">
      <dgm:prSet/>
      <dgm:spPr/>
      <dgm:t>
        <a:bodyPr/>
        <a:lstStyle/>
        <a:p>
          <a:pPr rtl="0"/>
          <a:r>
            <a:rPr lang="zh-CN" b="1"/>
            <a:t>图存储模型</a:t>
          </a:r>
          <a:endParaRPr lang="zh-CN"/>
        </a:p>
      </dgm:t>
    </dgm:pt>
    <dgm:pt modelId="{AA1AFF17-1781-459A-8C35-2C7D9CA8D100}" type="parTrans" cxnId="{9E4271FD-1816-4FD2-BE30-FF407371C200}">
      <dgm:prSet/>
      <dgm:spPr/>
      <dgm:t>
        <a:bodyPr/>
        <a:lstStyle/>
        <a:p>
          <a:endParaRPr lang="zh-CN" altLang="en-US"/>
        </a:p>
      </dgm:t>
    </dgm:pt>
    <dgm:pt modelId="{27E15928-BA79-48B4-B14B-3D1026E2A0D8}" type="sibTrans" cxnId="{9E4271FD-1816-4FD2-BE30-FF407371C200}">
      <dgm:prSet/>
      <dgm:spPr/>
      <dgm:t>
        <a:bodyPr/>
        <a:lstStyle/>
        <a:p>
          <a:endParaRPr lang="zh-CN" altLang="en-US"/>
        </a:p>
      </dgm:t>
    </dgm:pt>
    <dgm:pt modelId="{FB3C9C76-69D4-46D0-B6A4-561BA18DB5F7}" type="pres">
      <dgm:prSet presAssocID="{B0B6D658-4325-4B8E-8A76-12F67D8F551A}" presName="hierChild1" presStyleCnt="0">
        <dgm:presLayoutVars>
          <dgm:orgChart val="1"/>
          <dgm:chPref val="1"/>
          <dgm:dir/>
          <dgm:animOne val="branch"/>
          <dgm:animLvl val="lvl"/>
          <dgm:resizeHandles/>
        </dgm:presLayoutVars>
      </dgm:prSet>
      <dgm:spPr/>
    </dgm:pt>
    <dgm:pt modelId="{E055C8D3-AC9B-4B83-BEDD-B8F2C41FB5D3}" type="pres">
      <dgm:prSet presAssocID="{0E33524B-E49F-4596-8194-0B35851F9387}" presName="hierRoot1" presStyleCnt="0">
        <dgm:presLayoutVars>
          <dgm:hierBranch val="init"/>
        </dgm:presLayoutVars>
      </dgm:prSet>
      <dgm:spPr/>
    </dgm:pt>
    <dgm:pt modelId="{5E721E7C-B9C8-456E-B832-96C81D11A46F}" type="pres">
      <dgm:prSet presAssocID="{0E33524B-E49F-4596-8194-0B35851F9387}" presName="rootComposite1" presStyleCnt="0"/>
      <dgm:spPr/>
    </dgm:pt>
    <dgm:pt modelId="{D3F8C24B-3F85-4A3F-AB81-D410F28F64C4}" type="pres">
      <dgm:prSet presAssocID="{0E33524B-E49F-4596-8194-0B35851F9387}" presName="rootText1" presStyleLbl="node0" presStyleIdx="0" presStyleCnt="1">
        <dgm:presLayoutVars>
          <dgm:chPref val="3"/>
        </dgm:presLayoutVars>
      </dgm:prSet>
      <dgm:spPr/>
    </dgm:pt>
    <dgm:pt modelId="{DAB7AC91-33C9-4A45-9713-8D9DACA1D8F8}" type="pres">
      <dgm:prSet presAssocID="{0E33524B-E49F-4596-8194-0B35851F9387}" presName="rootConnector1" presStyleLbl="node1" presStyleIdx="0" presStyleCnt="0"/>
      <dgm:spPr/>
    </dgm:pt>
    <dgm:pt modelId="{F7B19B25-F601-467F-87F4-EAB7BEB1BDE2}" type="pres">
      <dgm:prSet presAssocID="{0E33524B-E49F-4596-8194-0B35851F9387}" presName="hierChild2" presStyleCnt="0"/>
      <dgm:spPr/>
    </dgm:pt>
    <dgm:pt modelId="{92363FF5-A3BF-4206-9008-C91EF6F34EF1}" type="pres">
      <dgm:prSet presAssocID="{5C9C12FC-3B6B-43B3-8327-E090697183BE}" presName="Name64" presStyleLbl="parChTrans1D2" presStyleIdx="0" presStyleCnt="4"/>
      <dgm:spPr/>
    </dgm:pt>
    <dgm:pt modelId="{D9CC4F4C-A6FB-4146-9A7A-058C134F19BA}" type="pres">
      <dgm:prSet presAssocID="{562A690D-F2FD-4763-96A9-B02E62B16CD8}" presName="hierRoot2" presStyleCnt="0">
        <dgm:presLayoutVars>
          <dgm:hierBranch val="init"/>
        </dgm:presLayoutVars>
      </dgm:prSet>
      <dgm:spPr/>
    </dgm:pt>
    <dgm:pt modelId="{98A94D52-C5D1-4D38-A749-7D49450E1056}" type="pres">
      <dgm:prSet presAssocID="{562A690D-F2FD-4763-96A9-B02E62B16CD8}" presName="rootComposite" presStyleCnt="0"/>
      <dgm:spPr/>
    </dgm:pt>
    <dgm:pt modelId="{72D7CFE0-A0D3-4F2F-9365-ED549B5AA4B8}" type="pres">
      <dgm:prSet presAssocID="{562A690D-F2FD-4763-96A9-B02E62B16CD8}" presName="rootText" presStyleLbl="node2" presStyleIdx="0" presStyleCnt="4">
        <dgm:presLayoutVars>
          <dgm:chPref val="3"/>
        </dgm:presLayoutVars>
      </dgm:prSet>
      <dgm:spPr/>
    </dgm:pt>
    <dgm:pt modelId="{55A89E6A-0521-4906-B374-29FCE499CCBD}" type="pres">
      <dgm:prSet presAssocID="{562A690D-F2FD-4763-96A9-B02E62B16CD8}" presName="rootConnector" presStyleLbl="node2" presStyleIdx="0" presStyleCnt="4"/>
      <dgm:spPr/>
    </dgm:pt>
    <dgm:pt modelId="{D67F0B22-7FEE-47D0-A561-5E865B2ADA5E}" type="pres">
      <dgm:prSet presAssocID="{562A690D-F2FD-4763-96A9-B02E62B16CD8}" presName="hierChild4" presStyleCnt="0"/>
      <dgm:spPr/>
    </dgm:pt>
    <dgm:pt modelId="{23CE8CB5-77BF-44DC-8FD0-3025FC6F44AB}" type="pres">
      <dgm:prSet presAssocID="{8BA6D631-DD5E-4E1C-BEF4-AD7C02135748}" presName="Name64" presStyleLbl="parChTrans1D3" presStyleIdx="0" presStyleCnt="3"/>
      <dgm:spPr/>
    </dgm:pt>
    <dgm:pt modelId="{16028CB4-5271-483C-9B7B-3FB53034A30F}" type="pres">
      <dgm:prSet presAssocID="{09D0EE95-EA06-45F8-8203-E8045835F7FB}" presName="hierRoot2" presStyleCnt="0">
        <dgm:presLayoutVars>
          <dgm:hierBranch val="init"/>
        </dgm:presLayoutVars>
      </dgm:prSet>
      <dgm:spPr/>
    </dgm:pt>
    <dgm:pt modelId="{DDD94DC2-CC63-4489-BFD2-2F8B08F4262D}" type="pres">
      <dgm:prSet presAssocID="{09D0EE95-EA06-45F8-8203-E8045835F7FB}" presName="rootComposite" presStyleCnt="0"/>
      <dgm:spPr/>
    </dgm:pt>
    <dgm:pt modelId="{24FB4E01-9A46-4C9C-B1AF-DD5A25427F7D}" type="pres">
      <dgm:prSet presAssocID="{09D0EE95-EA06-45F8-8203-E8045835F7FB}" presName="rootText" presStyleLbl="node3" presStyleIdx="0" presStyleCnt="3" custScaleX="121990">
        <dgm:presLayoutVars>
          <dgm:chPref val="3"/>
        </dgm:presLayoutVars>
      </dgm:prSet>
      <dgm:spPr/>
    </dgm:pt>
    <dgm:pt modelId="{BFC70B63-21C5-4AD4-BD94-E1920C43F3B2}" type="pres">
      <dgm:prSet presAssocID="{09D0EE95-EA06-45F8-8203-E8045835F7FB}" presName="rootConnector" presStyleLbl="node3" presStyleIdx="0" presStyleCnt="3"/>
      <dgm:spPr/>
    </dgm:pt>
    <dgm:pt modelId="{9CCC4EF9-FCA0-4073-AE76-738624A30DA9}" type="pres">
      <dgm:prSet presAssocID="{09D0EE95-EA06-45F8-8203-E8045835F7FB}" presName="hierChild4" presStyleCnt="0"/>
      <dgm:spPr/>
    </dgm:pt>
    <dgm:pt modelId="{8149C5A0-B489-4038-9F97-9628C4C554CC}" type="pres">
      <dgm:prSet presAssocID="{09D0EE95-EA06-45F8-8203-E8045835F7FB}" presName="hierChild5" presStyleCnt="0"/>
      <dgm:spPr/>
    </dgm:pt>
    <dgm:pt modelId="{12A4C327-F21B-40DF-B3C2-7776D2EB02D5}" type="pres">
      <dgm:prSet presAssocID="{0DE9084D-DFAE-4E90-A967-0E22056AAC8C}" presName="Name64" presStyleLbl="parChTrans1D3" presStyleIdx="1" presStyleCnt="3"/>
      <dgm:spPr/>
    </dgm:pt>
    <dgm:pt modelId="{E299AD88-F635-4622-A480-C74119BCA962}" type="pres">
      <dgm:prSet presAssocID="{89DA790F-55E3-4567-9C9A-44F475C1C3C8}" presName="hierRoot2" presStyleCnt="0">
        <dgm:presLayoutVars>
          <dgm:hierBranch val="init"/>
        </dgm:presLayoutVars>
      </dgm:prSet>
      <dgm:spPr/>
    </dgm:pt>
    <dgm:pt modelId="{E98ABE5B-DDF6-4691-9565-D7D93C3B7CCD}" type="pres">
      <dgm:prSet presAssocID="{89DA790F-55E3-4567-9C9A-44F475C1C3C8}" presName="rootComposite" presStyleCnt="0"/>
      <dgm:spPr/>
    </dgm:pt>
    <dgm:pt modelId="{BE1F4966-5041-4A52-8603-E4195A7A88A9}" type="pres">
      <dgm:prSet presAssocID="{89DA790F-55E3-4567-9C9A-44F475C1C3C8}" presName="rootText" presStyleLbl="node3" presStyleIdx="1" presStyleCnt="3" custScaleX="120956">
        <dgm:presLayoutVars>
          <dgm:chPref val="3"/>
        </dgm:presLayoutVars>
      </dgm:prSet>
      <dgm:spPr/>
    </dgm:pt>
    <dgm:pt modelId="{48760033-5BA3-4FCE-9DD0-55623346E5EA}" type="pres">
      <dgm:prSet presAssocID="{89DA790F-55E3-4567-9C9A-44F475C1C3C8}" presName="rootConnector" presStyleLbl="node3" presStyleIdx="1" presStyleCnt="3"/>
      <dgm:spPr/>
    </dgm:pt>
    <dgm:pt modelId="{D606255C-557C-42ED-996F-8E619B78D113}" type="pres">
      <dgm:prSet presAssocID="{89DA790F-55E3-4567-9C9A-44F475C1C3C8}" presName="hierChild4" presStyleCnt="0"/>
      <dgm:spPr/>
    </dgm:pt>
    <dgm:pt modelId="{C4D2E2F8-1064-480B-AD5A-232325730BAF}" type="pres">
      <dgm:prSet presAssocID="{89DA790F-55E3-4567-9C9A-44F475C1C3C8}" presName="hierChild5" presStyleCnt="0"/>
      <dgm:spPr/>
    </dgm:pt>
    <dgm:pt modelId="{3EF7CFCD-9850-4C02-B550-8EC750581C84}" type="pres">
      <dgm:prSet presAssocID="{46A873A4-297D-4FD1-9FB7-3F6F1E3E16A0}" presName="Name64" presStyleLbl="parChTrans1D3" presStyleIdx="2" presStyleCnt="3"/>
      <dgm:spPr/>
    </dgm:pt>
    <dgm:pt modelId="{E10C4741-E0A9-4D9F-A774-05635DB7E2BA}" type="pres">
      <dgm:prSet presAssocID="{80D6CC40-26E7-4521-A99E-230C56223CE0}" presName="hierRoot2" presStyleCnt="0">
        <dgm:presLayoutVars>
          <dgm:hierBranch val="init"/>
        </dgm:presLayoutVars>
      </dgm:prSet>
      <dgm:spPr/>
    </dgm:pt>
    <dgm:pt modelId="{7E653EF1-7C13-427C-BEFB-8DC162C556AD}" type="pres">
      <dgm:prSet presAssocID="{80D6CC40-26E7-4521-A99E-230C56223CE0}" presName="rootComposite" presStyleCnt="0"/>
      <dgm:spPr/>
    </dgm:pt>
    <dgm:pt modelId="{4C853194-27EC-4F97-9EF0-C8D829007240}" type="pres">
      <dgm:prSet presAssocID="{80D6CC40-26E7-4521-A99E-230C56223CE0}" presName="rootText" presStyleLbl="node3" presStyleIdx="2" presStyleCnt="3" custScaleX="120956">
        <dgm:presLayoutVars>
          <dgm:chPref val="3"/>
        </dgm:presLayoutVars>
      </dgm:prSet>
      <dgm:spPr/>
    </dgm:pt>
    <dgm:pt modelId="{F2F18D3E-A7F2-4833-8045-B44D5A111495}" type="pres">
      <dgm:prSet presAssocID="{80D6CC40-26E7-4521-A99E-230C56223CE0}" presName="rootConnector" presStyleLbl="node3" presStyleIdx="2" presStyleCnt="3"/>
      <dgm:spPr/>
    </dgm:pt>
    <dgm:pt modelId="{16E95AE7-DC1D-46FD-872E-77F508EF4947}" type="pres">
      <dgm:prSet presAssocID="{80D6CC40-26E7-4521-A99E-230C56223CE0}" presName="hierChild4" presStyleCnt="0"/>
      <dgm:spPr/>
    </dgm:pt>
    <dgm:pt modelId="{33416CEA-A6B7-4577-A687-13AF3A6FFC3F}" type="pres">
      <dgm:prSet presAssocID="{80D6CC40-26E7-4521-A99E-230C56223CE0}" presName="hierChild5" presStyleCnt="0"/>
      <dgm:spPr/>
    </dgm:pt>
    <dgm:pt modelId="{379325C8-3A78-494C-8188-98A573545D43}" type="pres">
      <dgm:prSet presAssocID="{562A690D-F2FD-4763-96A9-B02E62B16CD8}" presName="hierChild5" presStyleCnt="0"/>
      <dgm:spPr/>
    </dgm:pt>
    <dgm:pt modelId="{6B48407E-A3D9-4008-98CB-89673E3A8C1E}" type="pres">
      <dgm:prSet presAssocID="{F5E7C9EB-759A-4705-894D-5D74B48E2A82}" presName="Name64" presStyleLbl="parChTrans1D2" presStyleIdx="1" presStyleCnt="4"/>
      <dgm:spPr/>
    </dgm:pt>
    <dgm:pt modelId="{82F45E72-66B4-4C78-9B2A-7AAF120F5463}" type="pres">
      <dgm:prSet presAssocID="{E7520EC3-5EE8-4B3F-A169-713082568E25}" presName="hierRoot2" presStyleCnt="0">
        <dgm:presLayoutVars>
          <dgm:hierBranch val="init"/>
        </dgm:presLayoutVars>
      </dgm:prSet>
      <dgm:spPr/>
    </dgm:pt>
    <dgm:pt modelId="{32581C3E-F1E7-4451-8799-F7CE244DF0C7}" type="pres">
      <dgm:prSet presAssocID="{E7520EC3-5EE8-4B3F-A169-713082568E25}" presName="rootComposite" presStyleCnt="0"/>
      <dgm:spPr/>
    </dgm:pt>
    <dgm:pt modelId="{7BB97FA0-84FB-42E7-903F-4FA7A521CD69}" type="pres">
      <dgm:prSet presAssocID="{E7520EC3-5EE8-4B3F-A169-713082568E25}" presName="rootText" presStyleLbl="node2" presStyleIdx="1" presStyleCnt="4">
        <dgm:presLayoutVars>
          <dgm:chPref val="3"/>
        </dgm:presLayoutVars>
      </dgm:prSet>
      <dgm:spPr/>
    </dgm:pt>
    <dgm:pt modelId="{2D514ECC-1005-482B-9053-22235D2C1A1B}" type="pres">
      <dgm:prSet presAssocID="{E7520EC3-5EE8-4B3F-A169-713082568E25}" presName="rootConnector" presStyleLbl="node2" presStyleIdx="1" presStyleCnt="4"/>
      <dgm:spPr/>
    </dgm:pt>
    <dgm:pt modelId="{6521DC90-8F3C-46F4-B004-98B2DA3E66D8}" type="pres">
      <dgm:prSet presAssocID="{E7520EC3-5EE8-4B3F-A169-713082568E25}" presName="hierChild4" presStyleCnt="0"/>
      <dgm:spPr/>
    </dgm:pt>
    <dgm:pt modelId="{5939ACDF-170E-4BC2-90D6-1F92A317ADB4}" type="pres">
      <dgm:prSet presAssocID="{E7520EC3-5EE8-4B3F-A169-713082568E25}" presName="hierChild5" presStyleCnt="0"/>
      <dgm:spPr/>
    </dgm:pt>
    <dgm:pt modelId="{03501231-50FF-457F-B542-99C20113F75A}" type="pres">
      <dgm:prSet presAssocID="{EDE44067-2C1C-46A3-8BC7-80F6037B274F}" presName="Name64" presStyleLbl="parChTrans1D2" presStyleIdx="2" presStyleCnt="4"/>
      <dgm:spPr/>
    </dgm:pt>
    <dgm:pt modelId="{2F0D778F-3107-41B6-8B6A-0D8085C78C08}" type="pres">
      <dgm:prSet presAssocID="{591CA156-A583-4182-B9BE-99DBE9B71260}" presName="hierRoot2" presStyleCnt="0">
        <dgm:presLayoutVars>
          <dgm:hierBranch val="init"/>
        </dgm:presLayoutVars>
      </dgm:prSet>
      <dgm:spPr/>
    </dgm:pt>
    <dgm:pt modelId="{2EF3774D-5523-42D7-91D2-A24A92E17729}" type="pres">
      <dgm:prSet presAssocID="{591CA156-A583-4182-B9BE-99DBE9B71260}" presName="rootComposite" presStyleCnt="0"/>
      <dgm:spPr/>
    </dgm:pt>
    <dgm:pt modelId="{089EDAA8-6A47-4F6D-AECD-599B42CC9A85}" type="pres">
      <dgm:prSet presAssocID="{591CA156-A583-4182-B9BE-99DBE9B71260}" presName="rootText" presStyleLbl="node2" presStyleIdx="2" presStyleCnt="4">
        <dgm:presLayoutVars>
          <dgm:chPref val="3"/>
        </dgm:presLayoutVars>
      </dgm:prSet>
      <dgm:spPr/>
    </dgm:pt>
    <dgm:pt modelId="{C92B47C8-F5C5-4557-94AE-160D4C2F4259}" type="pres">
      <dgm:prSet presAssocID="{591CA156-A583-4182-B9BE-99DBE9B71260}" presName="rootConnector" presStyleLbl="node2" presStyleIdx="2" presStyleCnt="4"/>
      <dgm:spPr/>
    </dgm:pt>
    <dgm:pt modelId="{E55E0B2E-F3F3-462C-A8C2-A7CEC9D69DF3}" type="pres">
      <dgm:prSet presAssocID="{591CA156-A583-4182-B9BE-99DBE9B71260}" presName="hierChild4" presStyleCnt="0"/>
      <dgm:spPr/>
    </dgm:pt>
    <dgm:pt modelId="{65E6D6EC-4389-49C7-9CA1-CBBE21CA4CAF}" type="pres">
      <dgm:prSet presAssocID="{591CA156-A583-4182-B9BE-99DBE9B71260}" presName="hierChild5" presStyleCnt="0"/>
      <dgm:spPr/>
    </dgm:pt>
    <dgm:pt modelId="{27183777-1074-4BAE-8ABD-D8135242A53C}" type="pres">
      <dgm:prSet presAssocID="{AA1AFF17-1781-459A-8C35-2C7D9CA8D100}" presName="Name64" presStyleLbl="parChTrans1D2" presStyleIdx="3" presStyleCnt="4"/>
      <dgm:spPr/>
    </dgm:pt>
    <dgm:pt modelId="{C594E83E-9383-49C2-9644-F38E100905BD}" type="pres">
      <dgm:prSet presAssocID="{66C9169C-4206-4FAF-B19F-741AEBA8A104}" presName="hierRoot2" presStyleCnt="0">
        <dgm:presLayoutVars>
          <dgm:hierBranch val="init"/>
        </dgm:presLayoutVars>
      </dgm:prSet>
      <dgm:spPr/>
    </dgm:pt>
    <dgm:pt modelId="{6E7FFC8C-DF7C-48F4-9E03-1C2C429F23A7}" type="pres">
      <dgm:prSet presAssocID="{66C9169C-4206-4FAF-B19F-741AEBA8A104}" presName="rootComposite" presStyleCnt="0"/>
      <dgm:spPr/>
    </dgm:pt>
    <dgm:pt modelId="{45AB26FC-4E44-4501-A56C-CE78D67CCC3D}" type="pres">
      <dgm:prSet presAssocID="{66C9169C-4206-4FAF-B19F-741AEBA8A104}" presName="rootText" presStyleLbl="node2" presStyleIdx="3" presStyleCnt="4">
        <dgm:presLayoutVars>
          <dgm:chPref val="3"/>
        </dgm:presLayoutVars>
      </dgm:prSet>
      <dgm:spPr/>
    </dgm:pt>
    <dgm:pt modelId="{E933DBFD-577C-40B7-905A-7C75504709FE}" type="pres">
      <dgm:prSet presAssocID="{66C9169C-4206-4FAF-B19F-741AEBA8A104}" presName="rootConnector" presStyleLbl="node2" presStyleIdx="3" presStyleCnt="4"/>
      <dgm:spPr/>
    </dgm:pt>
    <dgm:pt modelId="{D1AC26EE-D016-4673-83D0-3C9780ABB88C}" type="pres">
      <dgm:prSet presAssocID="{66C9169C-4206-4FAF-B19F-741AEBA8A104}" presName="hierChild4" presStyleCnt="0"/>
      <dgm:spPr/>
    </dgm:pt>
    <dgm:pt modelId="{36E5202A-8ADB-48C3-AB5B-2E28A104B08C}" type="pres">
      <dgm:prSet presAssocID="{66C9169C-4206-4FAF-B19F-741AEBA8A104}" presName="hierChild5" presStyleCnt="0"/>
      <dgm:spPr/>
    </dgm:pt>
    <dgm:pt modelId="{C07811D9-19DA-4351-8970-71108BD61A6B}" type="pres">
      <dgm:prSet presAssocID="{0E33524B-E49F-4596-8194-0B35851F9387}" presName="hierChild3" presStyleCnt="0"/>
      <dgm:spPr/>
    </dgm:pt>
  </dgm:ptLst>
  <dgm:cxnLst>
    <dgm:cxn modelId="{7E229F05-7D13-4C85-B644-AD4CAA29ABB3}" type="presOf" srcId="{5C9C12FC-3B6B-43B3-8327-E090697183BE}" destId="{92363FF5-A3BF-4206-9008-C91EF6F34EF1}" srcOrd="0" destOrd="0" presId="urn:microsoft.com/office/officeart/2009/3/layout/HorizontalOrganizationChart"/>
    <dgm:cxn modelId="{EDB4BC05-1FCC-403F-9827-33ED495FB33F}" type="presOf" srcId="{66C9169C-4206-4FAF-B19F-741AEBA8A104}" destId="{45AB26FC-4E44-4501-A56C-CE78D67CCC3D}" srcOrd="0" destOrd="0" presId="urn:microsoft.com/office/officeart/2009/3/layout/HorizontalOrganizationChart"/>
    <dgm:cxn modelId="{0189970F-0456-419C-BC8D-C6288F7F4731}" type="presOf" srcId="{AA1AFF17-1781-459A-8C35-2C7D9CA8D100}" destId="{27183777-1074-4BAE-8ABD-D8135242A53C}" srcOrd="0" destOrd="0" presId="urn:microsoft.com/office/officeart/2009/3/layout/HorizontalOrganizationChart"/>
    <dgm:cxn modelId="{6D893418-4F83-4839-A590-0B26056E121C}" type="presOf" srcId="{591CA156-A583-4182-B9BE-99DBE9B71260}" destId="{089EDAA8-6A47-4F6D-AECD-599B42CC9A85}" srcOrd="0" destOrd="0" presId="urn:microsoft.com/office/officeart/2009/3/layout/HorizontalOrganizationChart"/>
    <dgm:cxn modelId="{340F191A-33DA-4C6E-BA8D-41E78068D158}" srcId="{0E33524B-E49F-4596-8194-0B35851F9387}" destId="{562A690D-F2FD-4763-96A9-B02E62B16CD8}" srcOrd="0" destOrd="0" parTransId="{5C9C12FC-3B6B-43B3-8327-E090697183BE}" sibTransId="{5CDA4E92-D818-4340-B809-795C68956687}"/>
    <dgm:cxn modelId="{0BBB4C27-C129-46C2-86B1-5C063849E62A}" type="presOf" srcId="{F5E7C9EB-759A-4705-894D-5D74B48E2A82}" destId="{6B48407E-A3D9-4008-98CB-89673E3A8C1E}" srcOrd="0" destOrd="0" presId="urn:microsoft.com/office/officeart/2009/3/layout/HorizontalOrganizationChart"/>
    <dgm:cxn modelId="{64680032-761D-4650-8B5E-230AA6AE008D}" srcId="{B0B6D658-4325-4B8E-8A76-12F67D8F551A}" destId="{0E33524B-E49F-4596-8194-0B35851F9387}" srcOrd="0" destOrd="0" parTransId="{2F5EDA7D-2395-4F9E-98BC-6B821ED93438}" sibTransId="{A579904B-DE19-40C8-9A9D-125DDC761B16}"/>
    <dgm:cxn modelId="{71D45A33-A14A-4B43-BC4A-8038E3278A54}" type="presOf" srcId="{80D6CC40-26E7-4521-A99E-230C56223CE0}" destId="{F2F18D3E-A7F2-4833-8045-B44D5A111495}" srcOrd="1" destOrd="0" presId="urn:microsoft.com/office/officeart/2009/3/layout/HorizontalOrganizationChart"/>
    <dgm:cxn modelId="{24332E5B-D33C-400B-8BC0-E8BC05327ACF}" type="presOf" srcId="{09D0EE95-EA06-45F8-8203-E8045835F7FB}" destId="{24FB4E01-9A46-4C9C-B1AF-DD5A25427F7D}" srcOrd="0" destOrd="0" presId="urn:microsoft.com/office/officeart/2009/3/layout/HorizontalOrganizationChart"/>
    <dgm:cxn modelId="{BF69EE44-4BDB-4C03-AE2A-F716DD90C65A}" type="presOf" srcId="{591CA156-A583-4182-B9BE-99DBE9B71260}" destId="{C92B47C8-F5C5-4557-94AE-160D4C2F4259}" srcOrd="1" destOrd="0" presId="urn:microsoft.com/office/officeart/2009/3/layout/HorizontalOrganizationChart"/>
    <dgm:cxn modelId="{BE011F4E-4BFA-46F2-A7DF-F28A4D7094DE}" type="presOf" srcId="{0E33524B-E49F-4596-8194-0B35851F9387}" destId="{DAB7AC91-33C9-4A45-9713-8D9DACA1D8F8}" srcOrd="1" destOrd="0" presId="urn:microsoft.com/office/officeart/2009/3/layout/HorizontalOrganizationChart"/>
    <dgm:cxn modelId="{1B5BF875-C8D1-46BF-9F2C-73BA6CD56169}" type="presOf" srcId="{09D0EE95-EA06-45F8-8203-E8045835F7FB}" destId="{BFC70B63-21C5-4AD4-BD94-E1920C43F3B2}" srcOrd="1" destOrd="0" presId="urn:microsoft.com/office/officeart/2009/3/layout/HorizontalOrganizationChart"/>
    <dgm:cxn modelId="{0A55A57E-57E7-44EB-A132-3533BB69E633}" type="presOf" srcId="{E7520EC3-5EE8-4B3F-A169-713082568E25}" destId="{7BB97FA0-84FB-42E7-903F-4FA7A521CD69}" srcOrd="0" destOrd="0" presId="urn:microsoft.com/office/officeart/2009/3/layout/HorizontalOrganizationChart"/>
    <dgm:cxn modelId="{29238685-CBAF-49B2-935B-B8602FEFD5E8}" type="presOf" srcId="{E7520EC3-5EE8-4B3F-A169-713082568E25}" destId="{2D514ECC-1005-482B-9053-22235D2C1A1B}" srcOrd="1" destOrd="0" presId="urn:microsoft.com/office/officeart/2009/3/layout/HorizontalOrganizationChart"/>
    <dgm:cxn modelId="{0FF30287-663D-4ABE-AFB7-7B766983711D}" type="presOf" srcId="{B0B6D658-4325-4B8E-8A76-12F67D8F551A}" destId="{FB3C9C76-69D4-46D0-B6A4-561BA18DB5F7}" srcOrd="0" destOrd="0" presId="urn:microsoft.com/office/officeart/2009/3/layout/HorizontalOrganizationChart"/>
    <dgm:cxn modelId="{2C825297-8340-4474-B237-03D67A2E4245}" type="presOf" srcId="{8BA6D631-DD5E-4E1C-BEF4-AD7C02135748}" destId="{23CE8CB5-77BF-44DC-8FD0-3025FC6F44AB}" srcOrd="0" destOrd="0" presId="urn:microsoft.com/office/officeart/2009/3/layout/HorizontalOrganizationChart"/>
    <dgm:cxn modelId="{B6F6229D-7831-4432-85A7-83F93C3E1D5E}" type="presOf" srcId="{EDE44067-2C1C-46A3-8BC7-80F6037B274F}" destId="{03501231-50FF-457F-B542-99C20113F75A}" srcOrd="0" destOrd="0" presId="urn:microsoft.com/office/officeart/2009/3/layout/HorizontalOrganizationChart"/>
    <dgm:cxn modelId="{9C9C1DA4-80A4-4F9F-822A-A0C1A290C379}" type="presOf" srcId="{80D6CC40-26E7-4521-A99E-230C56223CE0}" destId="{4C853194-27EC-4F97-9EF0-C8D829007240}" srcOrd="0" destOrd="0" presId="urn:microsoft.com/office/officeart/2009/3/layout/HorizontalOrganizationChart"/>
    <dgm:cxn modelId="{332307A9-A9D5-4B33-B149-D0EBB5553E48}" type="presOf" srcId="{46A873A4-297D-4FD1-9FB7-3F6F1E3E16A0}" destId="{3EF7CFCD-9850-4C02-B550-8EC750581C84}" srcOrd="0" destOrd="0" presId="urn:microsoft.com/office/officeart/2009/3/layout/HorizontalOrganizationChart"/>
    <dgm:cxn modelId="{32A121A9-127E-4A10-B8A7-8C2924A507E7}" type="presOf" srcId="{0E33524B-E49F-4596-8194-0B35851F9387}" destId="{D3F8C24B-3F85-4A3F-AB81-D410F28F64C4}" srcOrd="0" destOrd="0" presId="urn:microsoft.com/office/officeart/2009/3/layout/HorizontalOrganizationChart"/>
    <dgm:cxn modelId="{ED11FCA9-6D2F-4578-84E0-3BFB59449CB0}" srcId="{562A690D-F2FD-4763-96A9-B02E62B16CD8}" destId="{89DA790F-55E3-4567-9C9A-44F475C1C3C8}" srcOrd="1" destOrd="0" parTransId="{0DE9084D-DFAE-4E90-A967-0E22056AAC8C}" sibTransId="{2487024E-35FD-410D-858A-BE32703E59FD}"/>
    <dgm:cxn modelId="{A173EDAD-BE61-4391-B19B-A5104F139BEF}" srcId="{0E33524B-E49F-4596-8194-0B35851F9387}" destId="{591CA156-A583-4182-B9BE-99DBE9B71260}" srcOrd="2" destOrd="0" parTransId="{EDE44067-2C1C-46A3-8BC7-80F6037B274F}" sibTransId="{DF58A42C-A724-440D-8C09-64636A092069}"/>
    <dgm:cxn modelId="{26CB43AF-C1E3-43BB-BFBD-03C57F367CE1}" type="presOf" srcId="{89DA790F-55E3-4567-9C9A-44F475C1C3C8}" destId="{48760033-5BA3-4FCE-9DD0-55623346E5EA}" srcOrd="1" destOrd="0" presId="urn:microsoft.com/office/officeart/2009/3/layout/HorizontalOrganizationChart"/>
    <dgm:cxn modelId="{F769CCC1-863B-4709-8B58-2AD5F236D3F6}" type="presOf" srcId="{0DE9084D-DFAE-4E90-A967-0E22056AAC8C}" destId="{12A4C327-F21B-40DF-B3C2-7776D2EB02D5}" srcOrd="0" destOrd="0" presId="urn:microsoft.com/office/officeart/2009/3/layout/HorizontalOrganizationChart"/>
    <dgm:cxn modelId="{167572C2-B450-4A93-93C2-3631FAB6A619}" srcId="{562A690D-F2FD-4763-96A9-B02E62B16CD8}" destId="{80D6CC40-26E7-4521-A99E-230C56223CE0}" srcOrd="2" destOrd="0" parTransId="{46A873A4-297D-4FD1-9FB7-3F6F1E3E16A0}" sibTransId="{767A27C6-4B37-475A-AC71-E14FE0F77590}"/>
    <dgm:cxn modelId="{B5462CCB-A131-45F4-BB1B-07CE02F5A2D9}" type="presOf" srcId="{562A690D-F2FD-4763-96A9-B02E62B16CD8}" destId="{72D7CFE0-A0D3-4F2F-9365-ED549B5AA4B8}" srcOrd="0" destOrd="0" presId="urn:microsoft.com/office/officeart/2009/3/layout/HorizontalOrganizationChart"/>
    <dgm:cxn modelId="{862DECDD-1AA3-4C80-AD27-AE3269859156}" srcId="{562A690D-F2FD-4763-96A9-B02E62B16CD8}" destId="{09D0EE95-EA06-45F8-8203-E8045835F7FB}" srcOrd="0" destOrd="0" parTransId="{8BA6D631-DD5E-4E1C-BEF4-AD7C02135748}" sibTransId="{527EDADD-E247-403A-A149-216B97556CC8}"/>
    <dgm:cxn modelId="{93E86DE1-8DB2-497E-8951-3772D9A9B60F}" srcId="{0E33524B-E49F-4596-8194-0B35851F9387}" destId="{E7520EC3-5EE8-4B3F-A169-713082568E25}" srcOrd="1" destOrd="0" parTransId="{F5E7C9EB-759A-4705-894D-5D74B48E2A82}" sibTransId="{7719A2FF-8BBD-40EE-BC38-D483C795BED6}"/>
    <dgm:cxn modelId="{645FE4F4-CDDD-44E2-B1B6-5C6377128BA9}" type="presOf" srcId="{89DA790F-55E3-4567-9C9A-44F475C1C3C8}" destId="{BE1F4966-5041-4A52-8603-E4195A7A88A9}" srcOrd="0" destOrd="0" presId="urn:microsoft.com/office/officeart/2009/3/layout/HorizontalOrganizationChart"/>
    <dgm:cxn modelId="{C9AE2DF8-2C3C-4127-8FF3-FF35F659B240}" type="presOf" srcId="{66C9169C-4206-4FAF-B19F-741AEBA8A104}" destId="{E933DBFD-577C-40B7-905A-7C75504709FE}" srcOrd="1" destOrd="0" presId="urn:microsoft.com/office/officeart/2009/3/layout/HorizontalOrganizationChart"/>
    <dgm:cxn modelId="{F89DE3F9-F271-4B82-A8E4-46CA656A19C0}" type="presOf" srcId="{562A690D-F2FD-4763-96A9-B02E62B16CD8}" destId="{55A89E6A-0521-4906-B374-29FCE499CCBD}" srcOrd="1" destOrd="0" presId="urn:microsoft.com/office/officeart/2009/3/layout/HorizontalOrganizationChart"/>
    <dgm:cxn modelId="{9E4271FD-1816-4FD2-BE30-FF407371C200}" srcId="{0E33524B-E49F-4596-8194-0B35851F9387}" destId="{66C9169C-4206-4FAF-B19F-741AEBA8A104}" srcOrd="3" destOrd="0" parTransId="{AA1AFF17-1781-459A-8C35-2C7D9CA8D100}" sibTransId="{27E15928-BA79-48B4-B14B-3D1026E2A0D8}"/>
    <dgm:cxn modelId="{E28D23A7-5B62-43F4-AB54-3AC184C508F9}" type="presParOf" srcId="{FB3C9C76-69D4-46D0-B6A4-561BA18DB5F7}" destId="{E055C8D3-AC9B-4B83-BEDD-B8F2C41FB5D3}" srcOrd="0" destOrd="0" presId="urn:microsoft.com/office/officeart/2009/3/layout/HorizontalOrganizationChart"/>
    <dgm:cxn modelId="{74607479-D5DD-4030-BDF6-544887996E50}" type="presParOf" srcId="{E055C8D3-AC9B-4B83-BEDD-B8F2C41FB5D3}" destId="{5E721E7C-B9C8-456E-B832-96C81D11A46F}" srcOrd="0" destOrd="0" presId="urn:microsoft.com/office/officeart/2009/3/layout/HorizontalOrganizationChart"/>
    <dgm:cxn modelId="{177D5F9F-FF6F-47FF-AFA2-1C73BD00DF02}" type="presParOf" srcId="{5E721E7C-B9C8-456E-B832-96C81D11A46F}" destId="{D3F8C24B-3F85-4A3F-AB81-D410F28F64C4}" srcOrd="0" destOrd="0" presId="urn:microsoft.com/office/officeart/2009/3/layout/HorizontalOrganizationChart"/>
    <dgm:cxn modelId="{70D46F06-828F-4483-8534-9C0178434898}" type="presParOf" srcId="{5E721E7C-B9C8-456E-B832-96C81D11A46F}" destId="{DAB7AC91-33C9-4A45-9713-8D9DACA1D8F8}" srcOrd="1" destOrd="0" presId="urn:microsoft.com/office/officeart/2009/3/layout/HorizontalOrganizationChart"/>
    <dgm:cxn modelId="{AFD18864-39BF-4490-B749-6C9E5F86B93F}" type="presParOf" srcId="{E055C8D3-AC9B-4B83-BEDD-B8F2C41FB5D3}" destId="{F7B19B25-F601-467F-87F4-EAB7BEB1BDE2}" srcOrd="1" destOrd="0" presId="urn:microsoft.com/office/officeart/2009/3/layout/HorizontalOrganizationChart"/>
    <dgm:cxn modelId="{11A6B093-8AEE-4EC3-87B3-4EFBF16D2487}" type="presParOf" srcId="{F7B19B25-F601-467F-87F4-EAB7BEB1BDE2}" destId="{92363FF5-A3BF-4206-9008-C91EF6F34EF1}" srcOrd="0" destOrd="0" presId="urn:microsoft.com/office/officeart/2009/3/layout/HorizontalOrganizationChart"/>
    <dgm:cxn modelId="{A89583B0-F212-46E7-813E-CB5A25BF0E90}" type="presParOf" srcId="{F7B19B25-F601-467F-87F4-EAB7BEB1BDE2}" destId="{D9CC4F4C-A6FB-4146-9A7A-058C134F19BA}" srcOrd="1" destOrd="0" presId="urn:microsoft.com/office/officeart/2009/3/layout/HorizontalOrganizationChart"/>
    <dgm:cxn modelId="{5A826701-A81A-42FB-BF2F-8D7F47756BB5}" type="presParOf" srcId="{D9CC4F4C-A6FB-4146-9A7A-058C134F19BA}" destId="{98A94D52-C5D1-4D38-A749-7D49450E1056}" srcOrd="0" destOrd="0" presId="urn:microsoft.com/office/officeart/2009/3/layout/HorizontalOrganizationChart"/>
    <dgm:cxn modelId="{5FE95CF5-600C-4FB7-9EEB-83A1DBBCFD63}" type="presParOf" srcId="{98A94D52-C5D1-4D38-A749-7D49450E1056}" destId="{72D7CFE0-A0D3-4F2F-9365-ED549B5AA4B8}" srcOrd="0" destOrd="0" presId="urn:microsoft.com/office/officeart/2009/3/layout/HorizontalOrganizationChart"/>
    <dgm:cxn modelId="{13B2C76C-2E98-4B29-BA14-47A0976B7CAC}" type="presParOf" srcId="{98A94D52-C5D1-4D38-A749-7D49450E1056}" destId="{55A89E6A-0521-4906-B374-29FCE499CCBD}" srcOrd="1" destOrd="0" presId="urn:microsoft.com/office/officeart/2009/3/layout/HorizontalOrganizationChart"/>
    <dgm:cxn modelId="{A619688A-75E1-4042-BC93-A008B7429A8A}" type="presParOf" srcId="{D9CC4F4C-A6FB-4146-9A7A-058C134F19BA}" destId="{D67F0B22-7FEE-47D0-A561-5E865B2ADA5E}" srcOrd="1" destOrd="0" presId="urn:microsoft.com/office/officeart/2009/3/layout/HorizontalOrganizationChart"/>
    <dgm:cxn modelId="{E894D69D-A4B8-4083-A78C-6E4E915C67A1}" type="presParOf" srcId="{D67F0B22-7FEE-47D0-A561-5E865B2ADA5E}" destId="{23CE8CB5-77BF-44DC-8FD0-3025FC6F44AB}" srcOrd="0" destOrd="0" presId="urn:microsoft.com/office/officeart/2009/3/layout/HorizontalOrganizationChart"/>
    <dgm:cxn modelId="{5169DC9B-A0A0-4140-8105-AF232E17427E}" type="presParOf" srcId="{D67F0B22-7FEE-47D0-A561-5E865B2ADA5E}" destId="{16028CB4-5271-483C-9B7B-3FB53034A30F}" srcOrd="1" destOrd="0" presId="urn:microsoft.com/office/officeart/2009/3/layout/HorizontalOrganizationChart"/>
    <dgm:cxn modelId="{64144891-0537-458A-949F-9D5582F72AEA}" type="presParOf" srcId="{16028CB4-5271-483C-9B7B-3FB53034A30F}" destId="{DDD94DC2-CC63-4489-BFD2-2F8B08F4262D}" srcOrd="0" destOrd="0" presId="urn:microsoft.com/office/officeart/2009/3/layout/HorizontalOrganizationChart"/>
    <dgm:cxn modelId="{D1F56A1E-CC61-4471-ADE7-3661F5FD8CFF}" type="presParOf" srcId="{DDD94DC2-CC63-4489-BFD2-2F8B08F4262D}" destId="{24FB4E01-9A46-4C9C-B1AF-DD5A25427F7D}" srcOrd="0" destOrd="0" presId="urn:microsoft.com/office/officeart/2009/3/layout/HorizontalOrganizationChart"/>
    <dgm:cxn modelId="{E79189DD-B520-4ACC-91C3-B562D46CAF7F}" type="presParOf" srcId="{DDD94DC2-CC63-4489-BFD2-2F8B08F4262D}" destId="{BFC70B63-21C5-4AD4-BD94-E1920C43F3B2}" srcOrd="1" destOrd="0" presId="urn:microsoft.com/office/officeart/2009/3/layout/HorizontalOrganizationChart"/>
    <dgm:cxn modelId="{92C8BA04-E1FC-4275-85A8-6EF309530EBF}" type="presParOf" srcId="{16028CB4-5271-483C-9B7B-3FB53034A30F}" destId="{9CCC4EF9-FCA0-4073-AE76-738624A30DA9}" srcOrd="1" destOrd="0" presId="urn:microsoft.com/office/officeart/2009/3/layout/HorizontalOrganizationChart"/>
    <dgm:cxn modelId="{810FE701-79AB-473E-AC46-5E65D6424724}" type="presParOf" srcId="{16028CB4-5271-483C-9B7B-3FB53034A30F}" destId="{8149C5A0-B489-4038-9F97-9628C4C554CC}" srcOrd="2" destOrd="0" presId="urn:microsoft.com/office/officeart/2009/3/layout/HorizontalOrganizationChart"/>
    <dgm:cxn modelId="{4A35817F-3A53-4373-8E6C-FCF6E3A25850}" type="presParOf" srcId="{D67F0B22-7FEE-47D0-A561-5E865B2ADA5E}" destId="{12A4C327-F21B-40DF-B3C2-7776D2EB02D5}" srcOrd="2" destOrd="0" presId="urn:microsoft.com/office/officeart/2009/3/layout/HorizontalOrganizationChart"/>
    <dgm:cxn modelId="{BA43829F-F0A7-4CB2-AEE8-E4235F6E9580}" type="presParOf" srcId="{D67F0B22-7FEE-47D0-A561-5E865B2ADA5E}" destId="{E299AD88-F635-4622-A480-C74119BCA962}" srcOrd="3" destOrd="0" presId="urn:microsoft.com/office/officeart/2009/3/layout/HorizontalOrganizationChart"/>
    <dgm:cxn modelId="{A7C780E0-E1CF-4F40-9644-CF62454DDC6D}" type="presParOf" srcId="{E299AD88-F635-4622-A480-C74119BCA962}" destId="{E98ABE5B-DDF6-4691-9565-D7D93C3B7CCD}" srcOrd="0" destOrd="0" presId="urn:microsoft.com/office/officeart/2009/3/layout/HorizontalOrganizationChart"/>
    <dgm:cxn modelId="{B92C8234-8A53-44DB-B871-4A893A09D378}" type="presParOf" srcId="{E98ABE5B-DDF6-4691-9565-D7D93C3B7CCD}" destId="{BE1F4966-5041-4A52-8603-E4195A7A88A9}" srcOrd="0" destOrd="0" presId="urn:microsoft.com/office/officeart/2009/3/layout/HorizontalOrganizationChart"/>
    <dgm:cxn modelId="{6D3CEDD7-48FA-4D3D-A8EA-47B61F5A36E6}" type="presParOf" srcId="{E98ABE5B-DDF6-4691-9565-D7D93C3B7CCD}" destId="{48760033-5BA3-4FCE-9DD0-55623346E5EA}" srcOrd="1" destOrd="0" presId="urn:microsoft.com/office/officeart/2009/3/layout/HorizontalOrganizationChart"/>
    <dgm:cxn modelId="{CEFECBFD-A49A-4177-916B-F524F4BBE22F}" type="presParOf" srcId="{E299AD88-F635-4622-A480-C74119BCA962}" destId="{D606255C-557C-42ED-996F-8E619B78D113}" srcOrd="1" destOrd="0" presId="urn:microsoft.com/office/officeart/2009/3/layout/HorizontalOrganizationChart"/>
    <dgm:cxn modelId="{517C9F51-D585-43CC-AFB8-6603BF9AF7A4}" type="presParOf" srcId="{E299AD88-F635-4622-A480-C74119BCA962}" destId="{C4D2E2F8-1064-480B-AD5A-232325730BAF}" srcOrd="2" destOrd="0" presId="urn:microsoft.com/office/officeart/2009/3/layout/HorizontalOrganizationChart"/>
    <dgm:cxn modelId="{13F40FA2-7924-4567-BEEA-537D2541F6CE}" type="presParOf" srcId="{D67F0B22-7FEE-47D0-A561-5E865B2ADA5E}" destId="{3EF7CFCD-9850-4C02-B550-8EC750581C84}" srcOrd="4" destOrd="0" presId="urn:microsoft.com/office/officeart/2009/3/layout/HorizontalOrganizationChart"/>
    <dgm:cxn modelId="{5F2A0141-6744-41C2-AAC1-8728CCD699A6}" type="presParOf" srcId="{D67F0B22-7FEE-47D0-A561-5E865B2ADA5E}" destId="{E10C4741-E0A9-4D9F-A774-05635DB7E2BA}" srcOrd="5" destOrd="0" presId="urn:microsoft.com/office/officeart/2009/3/layout/HorizontalOrganizationChart"/>
    <dgm:cxn modelId="{5648B378-B3EC-4ED3-986A-4D3DEA86F7EE}" type="presParOf" srcId="{E10C4741-E0A9-4D9F-A774-05635DB7E2BA}" destId="{7E653EF1-7C13-427C-BEFB-8DC162C556AD}" srcOrd="0" destOrd="0" presId="urn:microsoft.com/office/officeart/2009/3/layout/HorizontalOrganizationChart"/>
    <dgm:cxn modelId="{8F181EBF-45CD-43B6-8ACB-FEECA1CB4D06}" type="presParOf" srcId="{7E653EF1-7C13-427C-BEFB-8DC162C556AD}" destId="{4C853194-27EC-4F97-9EF0-C8D829007240}" srcOrd="0" destOrd="0" presId="urn:microsoft.com/office/officeart/2009/3/layout/HorizontalOrganizationChart"/>
    <dgm:cxn modelId="{E7656A33-71DA-40CB-833B-58476C147C8E}" type="presParOf" srcId="{7E653EF1-7C13-427C-BEFB-8DC162C556AD}" destId="{F2F18D3E-A7F2-4833-8045-B44D5A111495}" srcOrd="1" destOrd="0" presId="urn:microsoft.com/office/officeart/2009/3/layout/HorizontalOrganizationChart"/>
    <dgm:cxn modelId="{69F849A7-1F79-40B5-AC35-4A433993C1EF}" type="presParOf" srcId="{E10C4741-E0A9-4D9F-A774-05635DB7E2BA}" destId="{16E95AE7-DC1D-46FD-872E-77F508EF4947}" srcOrd="1" destOrd="0" presId="urn:microsoft.com/office/officeart/2009/3/layout/HorizontalOrganizationChart"/>
    <dgm:cxn modelId="{9958C0EF-D32E-4142-8958-F46D2CE181A6}" type="presParOf" srcId="{E10C4741-E0A9-4D9F-A774-05635DB7E2BA}" destId="{33416CEA-A6B7-4577-A687-13AF3A6FFC3F}" srcOrd="2" destOrd="0" presId="urn:microsoft.com/office/officeart/2009/3/layout/HorizontalOrganizationChart"/>
    <dgm:cxn modelId="{7E056582-DB96-4DEE-AF42-115B9FD7DFCD}" type="presParOf" srcId="{D9CC4F4C-A6FB-4146-9A7A-058C134F19BA}" destId="{379325C8-3A78-494C-8188-98A573545D43}" srcOrd="2" destOrd="0" presId="urn:microsoft.com/office/officeart/2009/3/layout/HorizontalOrganizationChart"/>
    <dgm:cxn modelId="{56F2D841-B2F5-414A-90CE-7F1F50FED2E3}" type="presParOf" srcId="{F7B19B25-F601-467F-87F4-EAB7BEB1BDE2}" destId="{6B48407E-A3D9-4008-98CB-89673E3A8C1E}" srcOrd="2" destOrd="0" presId="urn:microsoft.com/office/officeart/2009/3/layout/HorizontalOrganizationChart"/>
    <dgm:cxn modelId="{1BAAE06B-CCFC-4F3F-BD94-6AC6346E4A71}" type="presParOf" srcId="{F7B19B25-F601-467F-87F4-EAB7BEB1BDE2}" destId="{82F45E72-66B4-4C78-9B2A-7AAF120F5463}" srcOrd="3" destOrd="0" presId="urn:microsoft.com/office/officeart/2009/3/layout/HorizontalOrganizationChart"/>
    <dgm:cxn modelId="{4C58C739-1A3E-45C6-AD3A-5AB4D1734A0B}" type="presParOf" srcId="{82F45E72-66B4-4C78-9B2A-7AAF120F5463}" destId="{32581C3E-F1E7-4451-8799-F7CE244DF0C7}" srcOrd="0" destOrd="0" presId="urn:microsoft.com/office/officeart/2009/3/layout/HorizontalOrganizationChart"/>
    <dgm:cxn modelId="{030C18D9-756F-47BA-9C11-F26116B8F452}" type="presParOf" srcId="{32581C3E-F1E7-4451-8799-F7CE244DF0C7}" destId="{7BB97FA0-84FB-42E7-903F-4FA7A521CD69}" srcOrd="0" destOrd="0" presId="urn:microsoft.com/office/officeart/2009/3/layout/HorizontalOrganizationChart"/>
    <dgm:cxn modelId="{F53178A4-5D7A-404B-B90B-E5E5BD897FCF}" type="presParOf" srcId="{32581C3E-F1E7-4451-8799-F7CE244DF0C7}" destId="{2D514ECC-1005-482B-9053-22235D2C1A1B}" srcOrd="1" destOrd="0" presId="urn:microsoft.com/office/officeart/2009/3/layout/HorizontalOrganizationChart"/>
    <dgm:cxn modelId="{DF3C1231-7797-4FE1-8842-619C6C8B074F}" type="presParOf" srcId="{82F45E72-66B4-4C78-9B2A-7AAF120F5463}" destId="{6521DC90-8F3C-46F4-B004-98B2DA3E66D8}" srcOrd="1" destOrd="0" presId="urn:microsoft.com/office/officeart/2009/3/layout/HorizontalOrganizationChart"/>
    <dgm:cxn modelId="{9E27F114-780B-43D4-9D93-8987A64962BF}" type="presParOf" srcId="{82F45E72-66B4-4C78-9B2A-7AAF120F5463}" destId="{5939ACDF-170E-4BC2-90D6-1F92A317ADB4}" srcOrd="2" destOrd="0" presId="urn:microsoft.com/office/officeart/2009/3/layout/HorizontalOrganizationChart"/>
    <dgm:cxn modelId="{BC61BC09-1636-473F-A793-04DF53E6C4FB}" type="presParOf" srcId="{F7B19B25-F601-467F-87F4-EAB7BEB1BDE2}" destId="{03501231-50FF-457F-B542-99C20113F75A}" srcOrd="4" destOrd="0" presId="urn:microsoft.com/office/officeart/2009/3/layout/HorizontalOrganizationChart"/>
    <dgm:cxn modelId="{339D101C-83E9-4D14-AF4C-1270DBA4B1FD}" type="presParOf" srcId="{F7B19B25-F601-467F-87F4-EAB7BEB1BDE2}" destId="{2F0D778F-3107-41B6-8B6A-0D8085C78C08}" srcOrd="5" destOrd="0" presId="urn:microsoft.com/office/officeart/2009/3/layout/HorizontalOrganizationChart"/>
    <dgm:cxn modelId="{6ABBA453-51E2-4898-86D2-ABDEA0F15ACB}" type="presParOf" srcId="{2F0D778F-3107-41B6-8B6A-0D8085C78C08}" destId="{2EF3774D-5523-42D7-91D2-A24A92E17729}" srcOrd="0" destOrd="0" presId="urn:microsoft.com/office/officeart/2009/3/layout/HorizontalOrganizationChart"/>
    <dgm:cxn modelId="{B6712FEA-7156-4EBD-9C52-B90FCEA36747}" type="presParOf" srcId="{2EF3774D-5523-42D7-91D2-A24A92E17729}" destId="{089EDAA8-6A47-4F6D-AECD-599B42CC9A85}" srcOrd="0" destOrd="0" presId="urn:microsoft.com/office/officeart/2009/3/layout/HorizontalOrganizationChart"/>
    <dgm:cxn modelId="{A65BCE92-3A12-4955-AAE7-6FAEB0A9BFBA}" type="presParOf" srcId="{2EF3774D-5523-42D7-91D2-A24A92E17729}" destId="{C92B47C8-F5C5-4557-94AE-160D4C2F4259}" srcOrd="1" destOrd="0" presId="urn:microsoft.com/office/officeart/2009/3/layout/HorizontalOrganizationChart"/>
    <dgm:cxn modelId="{F613D0FF-F91F-4A9A-89C7-A6003B5D1228}" type="presParOf" srcId="{2F0D778F-3107-41B6-8B6A-0D8085C78C08}" destId="{E55E0B2E-F3F3-462C-A8C2-A7CEC9D69DF3}" srcOrd="1" destOrd="0" presId="urn:microsoft.com/office/officeart/2009/3/layout/HorizontalOrganizationChart"/>
    <dgm:cxn modelId="{D2A40370-106D-4C9B-BB41-A748949136A2}" type="presParOf" srcId="{2F0D778F-3107-41B6-8B6A-0D8085C78C08}" destId="{65E6D6EC-4389-49C7-9CA1-CBBE21CA4CAF}" srcOrd="2" destOrd="0" presId="urn:microsoft.com/office/officeart/2009/3/layout/HorizontalOrganizationChart"/>
    <dgm:cxn modelId="{C6C42C66-C5B3-4954-87E1-5E070C5F6886}" type="presParOf" srcId="{F7B19B25-F601-467F-87F4-EAB7BEB1BDE2}" destId="{27183777-1074-4BAE-8ABD-D8135242A53C}" srcOrd="6" destOrd="0" presId="urn:microsoft.com/office/officeart/2009/3/layout/HorizontalOrganizationChart"/>
    <dgm:cxn modelId="{6927628C-6CF5-4783-AC79-54F2C3DF6D4C}" type="presParOf" srcId="{F7B19B25-F601-467F-87F4-EAB7BEB1BDE2}" destId="{C594E83E-9383-49C2-9644-F38E100905BD}" srcOrd="7" destOrd="0" presId="urn:microsoft.com/office/officeart/2009/3/layout/HorizontalOrganizationChart"/>
    <dgm:cxn modelId="{C8257670-39B5-432E-BD7A-F27D3970EA44}" type="presParOf" srcId="{C594E83E-9383-49C2-9644-F38E100905BD}" destId="{6E7FFC8C-DF7C-48F4-9E03-1C2C429F23A7}" srcOrd="0" destOrd="0" presId="urn:microsoft.com/office/officeart/2009/3/layout/HorizontalOrganizationChart"/>
    <dgm:cxn modelId="{22B2B2DD-B988-4EEA-B034-362C18792EA0}" type="presParOf" srcId="{6E7FFC8C-DF7C-48F4-9E03-1C2C429F23A7}" destId="{45AB26FC-4E44-4501-A56C-CE78D67CCC3D}" srcOrd="0" destOrd="0" presId="urn:microsoft.com/office/officeart/2009/3/layout/HorizontalOrganizationChart"/>
    <dgm:cxn modelId="{4BF6A807-49C3-4D0B-A233-52F244E6292A}" type="presParOf" srcId="{6E7FFC8C-DF7C-48F4-9E03-1C2C429F23A7}" destId="{E933DBFD-577C-40B7-905A-7C75504709FE}" srcOrd="1" destOrd="0" presId="urn:microsoft.com/office/officeart/2009/3/layout/HorizontalOrganizationChart"/>
    <dgm:cxn modelId="{98CD1710-633B-48C9-97A6-235E9BE2C378}" type="presParOf" srcId="{C594E83E-9383-49C2-9644-F38E100905BD}" destId="{D1AC26EE-D016-4673-83D0-3C9780ABB88C}" srcOrd="1" destOrd="0" presId="urn:microsoft.com/office/officeart/2009/3/layout/HorizontalOrganizationChart"/>
    <dgm:cxn modelId="{82B1471E-24A8-4A42-ACFD-A4C7C4EFE2D4}" type="presParOf" srcId="{C594E83E-9383-49C2-9644-F38E100905BD}" destId="{36E5202A-8ADB-48C3-AB5B-2E28A104B08C}" srcOrd="2" destOrd="0" presId="urn:microsoft.com/office/officeart/2009/3/layout/HorizontalOrganizationChart"/>
    <dgm:cxn modelId="{1287780D-5B7B-422C-BE7A-859CC7B24C4D}" type="presParOf" srcId="{E055C8D3-AC9B-4B83-BEDD-B8F2C41FB5D3}" destId="{C07811D9-19DA-4351-8970-71108BD61A6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a:t>三世界原则</a:t>
          </a:r>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a:t>三要素原则</a:t>
          </a:r>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a:t>数据驱动原则</a:t>
          </a:r>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a:t>数据复杂性</a:t>
          </a:r>
          <a:endParaRPr lang="en-US" altLang="zh-CN" sz="2000" dirty="0"/>
        </a:p>
        <a:p>
          <a:pPr rtl="0"/>
          <a:r>
            <a:rPr lang="zh-CN" altLang="en-US" sz="2000" dirty="0"/>
            <a:t>原则</a:t>
          </a:r>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a:t>数据资产原则</a:t>
          </a:r>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a:t>DIKUW</a:t>
          </a:r>
          <a:r>
            <a:rPr lang="zh-CN" sz="2000"/>
            <a:t>原则</a:t>
          </a:r>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a:t>3C</a:t>
          </a:r>
          <a:r>
            <a:rPr lang="zh-CN" altLang="en-US" sz="2000" dirty="0"/>
            <a:t>原则</a:t>
          </a:r>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a:t>协同原则</a:t>
          </a:r>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a:t>从简原则</a:t>
          </a:r>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pt>
    <dgm:pt modelId="{7CA352B0-10F0-45E8-8D67-B3C9FFDB2DF6}" type="pres">
      <dgm:prSet presAssocID="{2BDC4550-0A09-4597-9664-0CCA018F6F99}" presName="node" presStyleLbl="node1" presStyleIdx="0" presStyleCnt="10">
        <dgm:presLayoutVars>
          <dgm:bulletEnabled val="1"/>
        </dgm:presLayoutVars>
      </dgm:prSet>
      <dgm:spPr/>
    </dgm:pt>
    <dgm:pt modelId="{F4F6BEC9-C753-4ED4-935D-DBCA9656D9D6}" type="pres">
      <dgm:prSet presAssocID="{57996B4E-FF2D-4BCF-92EE-7E6B661F35BC}" presName="sibTrans" presStyleCnt="0"/>
      <dgm:spPr/>
    </dgm:pt>
    <dgm:pt modelId="{4E23749F-566B-4EE1-8387-34F813434E14}" type="pres">
      <dgm:prSet presAssocID="{752E65DC-E7F3-45F7-8F9E-A2FFB06D36EA}" presName="node" presStyleLbl="node1" presStyleIdx="1" presStyleCnt="10">
        <dgm:presLayoutVars>
          <dgm:bulletEnabled val="1"/>
        </dgm:presLayoutVars>
      </dgm:prSet>
      <dgm:spPr/>
    </dgm:pt>
    <dgm:pt modelId="{FEFCD0EF-B683-426B-873C-0B8C472A67FA}" type="pres">
      <dgm:prSet presAssocID="{E977A4E3-9B28-4A80-BCD4-8B6FBAF70916}" presName="sibTrans" presStyleCnt="0"/>
      <dgm:spPr/>
    </dgm:pt>
    <dgm:pt modelId="{79580630-1893-40FE-A0B4-8C44BADA884E}" type="pres">
      <dgm:prSet presAssocID="{AB548CFA-7E8C-45F7-8C47-55C980F28E26}" presName="node" presStyleLbl="node1" presStyleIdx="2" presStyleCnt="10">
        <dgm:presLayoutVars>
          <dgm:bulletEnabled val="1"/>
        </dgm:presLayoutVars>
      </dgm:prSet>
      <dgm:spPr/>
    </dgm:pt>
    <dgm:pt modelId="{F6C81B8E-29CE-4C74-94F7-1687F7AFD24F}" type="pres">
      <dgm:prSet presAssocID="{1CC184B4-A56D-40E4-A2CE-9D67F9A737CF}" presName="sibTrans" presStyleCnt="0"/>
      <dgm:spPr/>
    </dgm:pt>
    <dgm:pt modelId="{238FA005-278F-4739-B262-0C8DA5A646C8}" type="pres">
      <dgm:prSet presAssocID="{0832A8DA-8EB9-48D6-BA9C-D614C290E8BB}" presName="node" presStyleLbl="node1" presStyleIdx="3" presStyleCnt="10">
        <dgm:presLayoutVars>
          <dgm:bulletEnabled val="1"/>
        </dgm:presLayoutVars>
      </dgm:prSet>
      <dgm:spPr/>
    </dgm:pt>
    <dgm:pt modelId="{75D7576A-9EC5-4FD0-8B19-5F1F6D99B0A7}" type="pres">
      <dgm:prSet presAssocID="{515C6D3E-8759-4E8A-935C-26A7CD63D544}" presName="sibTrans" presStyleCnt="0"/>
      <dgm:spPr/>
    </dgm:pt>
    <dgm:pt modelId="{A8813569-0996-41EB-AA7E-02CA4506707E}" type="pres">
      <dgm:prSet presAssocID="{A18DEE10-FA59-473C-8D9F-8371C46A52D1}" presName="node" presStyleLbl="node1" presStyleIdx="4" presStyleCnt="10">
        <dgm:presLayoutVars>
          <dgm:bulletEnabled val="1"/>
        </dgm:presLayoutVars>
      </dgm:prSet>
      <dgm:spPr/>
    </dgm:pt>
    <dgm:pt modelId="{CF855133-134B-4F2A-A9E5-2E4CF2C86C68}" type="pres">
      <dgm:prSet presAssocID="{33CBB327-4C73-4B7A-BD92-9476B1B6E0DC}" presName="sibTrans" presStyleCnt="0"/>
      <dgm:spPr/>
    </dgm:pt>
    <dgm:pt modelId="{C4EB93CD-5B8F-4487-818A-C5C9F638B7D9}" type="pres">
      <dgm:prSet presAssocID="{A5A7FB75-2C7A-4FED-B707-490A0BAA09AE}" presName="node" presStyleLbl="node1" presStyleIdx="5" presStyleCnt="10">
        <dgm:presLayoutVars>
          <dgm:bulletEnabled val="1"/>
        </dgm:presLayoutVars>
      </dgm:prSet>
      <dgm:spPr/>
    </dgm:pt>
    <dgm:pt modelId="{78857792-6B9D-49A0-B9B1-D40408185BB1}" type="pres">
      <dgm:prSet presAssocID="{3A845147-0EFC-4C26-B4EA-C427156C17B6}" presName="sibTrans" presStyleCnt="0"/>
      <dgm:spPr/>
    </dgm:pt>
    <dgm:pt modelId="{DB651A15-D26C-4D3A-8D67-24D16FCA39AB}" type="pres">
      <dgm:prSet presAssocID="{3D022CDA-0F3A-456D-B516-ECEEC7B43D83}" presName="node" presStyleLbl="node1" presStyleIdx="6" presStyleCnt="10">
        <dgm:presLayoutVars>
          <dgm:bulletEnabled val="1"/>
        </dgm:presLayoutVars>
      </dgm:prSet>
      <dgm:spPr/>
    </dgm:pt>
    <dgm:pt modelId="{5F3CA28C-7B43-4B6F-A0DE-FAAC2BA55DEE}" type="pres">
      <dgm:prSet presAssocID="{19207DBC-DDF9-4FC5-AE6E-339ED8B18711}" presName="sibTrans" presStyleCnt="0"/>
      <dgm:spPr/>
    </dgm:pt>
    <dgm:pt modelId="{07D8B12C-9F17-4DDD-88F9-18739A45FA76}" type="pres">
      <dgm:prSet presAssocID="{43EDDD13-524D-4ACE-990B-948E81BEA5DB}" presName="node" presStyleLbl="node1" presStyleIdx="7" presStyleCnt="10">
        <dgm:presLayoutVars>
          <dgm:bulletEnabled val="1"/>
        </dgm:presLayoutVars>
      </dgm:prSet>
      <dgm:spPr/>
    </dgm:pt>
    <dgm:pt modelId="{86336349-F277-41EC-87AE-B483E70156BC}" type="pres">
      <dgm:prSet presAssocID="{F135189C-AFA9-4220-BA29-C7E5633FEDA7}" presName="sibTrans" presStyleCnt="0"/>
      <dgm:spPr/>
    </dgm:pt>
    <dgm:pt modelId="{09D222B0-C635-4F45-B121-2B8E67F9AF8E}" type="pres">
      <dgm:prSet presAssocID="{DE74556B-E254-4D70-9681-7B3E06BE8C03}" presName="node" presStyleLbl="node1" presStyleIdx="8" presStyleCnt="10">
        <dgm:presLayoutVars>
          <dgm:bulletEnabled val="1"/>
        </dgm:presLayoutVars>
      </dgm:prSet>
      <dgm:spPr/>
    </dgm:pt>
    <dgm:pt modelId="{066DE573-EE97-4575-B823-3CE229F7C1A5}" type="pres">
      <dgm:prSet presAssocID="{C34B0B66-C11C-4720-9782-170CA101935A}" presName="sibTrans" presStyleCnt="0"/>
      <dgm:spPr/>
    </dgm:pt>
    <dgm:pt modelId="{9ACD3306-D4C4-47D6-BB47-F9CC3216A7BD}" type="pres">
      <dgm:prSet presAssocID="{258AE00D-0B6E-4781-8B96-DC924B7DE31F}" presName="node" presStyleLbl="node1" presStyleIdx="9" presStyleCnt="10">
        <dgm:presLayoutVars>
          <dgm:bulletEnabled val="1"/>
        </dgm:presLayoutVars>
      </dgm:prSet>
      <dgm:spPr/>
    </dgm:pt>
  </dgm:ptLst>
  <dgm:cxnLst>
    <dgm:cxn modelId="{74C57110-426C-4620-AC5B-DC3BB2256461}" srcId="{43F48309-3368-4659-ADDE-DEBC562CFFEB}" destId="{DE74556B-E254-4D70-9681-7B3E06BE8C03}" srcOrd="8" destOrd="0" parTransId="{2159DF75-B8DC-4B1B-893B-58511A67847D}" sibTransId="{C34B0B66-C11C-4720-9782-170CA101935A}"/>
    <dgm:cxn modelId="{FCB60718-43CF-47AF-BDBE-1F575F1652A6}" type="presOf" srcId="{DE74556B-E254-4D70-9681-7B3E06BE8C03}" destId="{09D222B0-C635-4F45-B121-2B8E67F9AF8E}" srcOrd="0" destOrd="0" presId="urn:microsoft.com/office/officeart/2005/8/layout/default"/>
    <dgm:cxn modelId="{1D336F2E-B8BC-4ED4-A1DA-BC82A257E488}" srcId="{43F48309-3368-4659-ADDE-DEBC562CFFEB}" destId="{2BDC4550-0A09-4597-9664-0CCA018F6F99}" srcOrd="0" destOrd="0" parTransId="{32BB9414-6B06-4981-8CEF-67C6ECBFDDEE}" sibTransId="{57996B4E-FF2D-4BCF-92EE-7E6B661F35BC}"/>
    <dgm:cxn modelId="{45662230-4BC9-474F-9CC6-7C2571571D27}" type="presOf" srcId="{752E65DC-E7F3-45F7-8F9E-A2FFB06D36EA}" destId="{4E23749F-566B-4EE1-8387-34F813434E14}" srcOrd="0" destOrd="0" presId="urn:microsoft.com/office/officeart/2005/8/layout/default"/>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5E1E8667-1770-4938-9B72-B7C2E663DE7D}" type="presOf" srcId="{AB548CFA-7E8C-45F7-8C47-55C980F28E26}" destId="{79580630-1893-40FE-A0B4-8C44BADA884E}"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AA6DBE6B-F447-4009-A981-25341B2D2FB2}" srcId="{43F48309-3368-4659-ADDE-DEBC562CFFEB}" destId="{AB548CFA-7E8C-45F7-8C47-55C980F28E26}" srcOrd="2" destOrd="0" parTransId="{01AA4EE5-F4C5-4418-ACC5-FC11335A1CD2}" sibTransId="{1CC184B4-A56D-40E4-A2CE-9D67F9A737CF}"/>
    <dgm:cxn modelId="{05E12279-40F9-4C7D-BC5C-5C6D6D657767}" srcId="{43F48309-3368-4659-ADDE-DEBC562CFFEB}" destId="{3D022CDA-0F3A-456D-B516-ECEEC7B43D83}" srcOrd="6" destOrd="0" parTransId="{11851395-1385-4CA7-B72D-5E036A325E46}" sibTransId="{19207DBC-DDF9-4FC5-AE6E-339ED8B18711}"/>
    <dgm:cxn modelId="{1FDB2659-07ED-4D42-A02E-525560B46D40}" srcId="{43F48309-3368-4659-ADDE-DEBC562CFFEB}" destId="{258AE00D-0B6E-4781-8B96-DC924B7DE31F}" srcOrd="9" destOrd="0" parTransId="{C812BFB0-1C74-4CE8-96F4-35450C8CAA6A}" sibTransId="{7653F658-03D0-49E4-B7E7-874AADFAC9A0}"/>
    <dgm:cxn modelId="{F5AD217C-3A99-4BE0-BB77-B249FAFA907F}" srcId="{43F48309-3368-4659-ADDE-DEBC562CFFEB}" destId="{0832A8DA-8EB9-48D6-BA9C-D614C290E8BB}" srcOrd="3" destOrd="0" parTransId="{5C09C5E2-2D3A-465D-BAB5-003B9DE17D2E}" sibTransId="{515C6D3E-8759-4E8A-935C-26A7CD63D544}"/>
    <dgm:cxn modelId="{56C6E894-EB18-402C-8E27-2D9E0D8DA6C4}" type="presOf" srcId="{0832A8DA-8EB9-48D6-BA9C-D614C290E8BB}" destId="{238FA005-278F-4739-B262-0C8DA5A646C8}"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CB8F12AE-679D-4C42-9D83-725654068FC8}" type="presOf" srcId="{43EDDD13-524D-4ACE-990B-948E81BEA5DB}" destId="{07D8B12C-9F17-4DDD-88F9-18739A45FA76}" srcOrd="0" destOrd="0" presId="urn:microsoft.com/office/officeart/2005/8/layout/default"/>
    <dgm:cxn modelId="{610A4EB2-4203-4F77-A090-629B1578C9BC}" type="presOf" srcId="{2BDC4550-0A09-4597-9664-0CCA018F6F99}" destId="{7CA352B0-10F0-45E8-8D67-B3C9FFDB2DF6}" srcOrd="0" destOrd="0" presId="urn:microsoft.com/office/officeart/2005/8/layout/default"/>
    <dgm:cxn modelId="{B51840C1-81FA-4F88-BAF4-30279C4D5F13}" srcId="{43F48309-3368-4659-ADDE-DEBC562CFFEB}" destId="{43EDDD13-524D-4ACE-990B-948E81BEA5DB}" srcOrd="7" destOrd="0" parTransId="{BA33E5E7-BBAF-4CB0-8BC5-33EDE506AA89}" sibTransId="{F135189C-AFA9-4220-BA29-C7E5633FEDA7}"/>
    <dgm:cxn modelId="{39F9C7CD-93B5-4C7E-B206-79AD32690AAF}" type="presOf" srcId="{A5A7FB75-2C7A-4FED-B707-490A0BAA09AE}" destId="{C4EB93CD-5B8F-4487-818A-C5C9F638B7D9}" srcOrd="0" destOrd="0" presId="urn:microsoft.com/office/officeart/2005/8/layout/default"/>
    <dgm:cxn modelId="{027223D1-26D6-45FC-9A90-DC6482037D0E}" srcId="{43F48309-3368-4659-ADDE-DEBC562CFFEB}" destId="{A5A7FB75-2C7A-4FED-B707-490A0BAA09AE}" srcOrd="5" destOrd="0" parTransId="{E2A8F78F-66A0-4E89-BFF8-2197EC288E45}" sibTransId="{3A845147-0EFC-4C26-B4EA-C427156C17B6}"/>
    <dgm:cxn modelId="{991388DF-88DB-456E-A688-789FDF591BE7}" type="presOf" srcId="{43F48309-3368-4659-ADDE-DEBC562CFFEB}" destId="{6EC6144B-C8C3-411D-B2FF-57ABB6DCB991}" srcOrd="0" destOrd="0" presId="urn:microsoft.com/office/officeart/2005/8/layout/default"/>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46DF7C80-B6ED-45A0-9C0C-6B2A5D1A1595}" type="doc">
      <dgm:prSet loTypeId="urn:microsoft.com/office/officeart/2005/8/layout/lProcess2" loCatId="list" qsTypeId="urn:microsoft.com/office/officeart/2005/8/quickstyle/simple5" qsCatId="simple" csTypeId="urn:microsoft.com/office/officeart/2005/8/colors/colorful5" csCatId="colorful"/>
      <dgm:spPr/>
      <dgm:t>
        <a:bodyPr/>
        <a:lstStyle/>
        <a:p>
          <a:endParaRPr lang="zh-CN" altLang="en-US"/>
        </a:p>
      </dgm:t>
    </dgm:pt>
    <dgm:pt modelId="{0B93AEBB-192F-4F7C-B3EE-CC7B33021BF9}">
      <dgm:prSet/>
      <dgm:spPr/>
      <dgm:t>
        <a:bodyPr/>
        <a:lstStyle/>
        <a:p>
          <a:pPr rtl="0"/>
          <a:r>
            <a:rPr lang="zh-CN"/>
            <a:t>项目发起人（</a:t>
          </a:r>
          <a:r>
            <a:rPr lang="en-US"/>
            <a:t>Project Sponsor</a:t>
          </a:r>
          <a:r>
            <a:rPr lang="zh-CN"/>
            <a:t>）</a:t>
          </a:r>
        </a:p>
      </dgm:t>
    </dgm:pt>
    <dgm:pt modelId="{21A08ABB-8834-4A2F-B06C-A6EE7CC7DB8F}" type="parTrans" cxnId="{4077020A-696F-404A-A49B-28641F090847}">
      <dgm:prSet/>
      <dgm:spPr/>
      <dgm:t>
        <a:bodyPr/>
        <a:lstStyle/>
        <a:p>
          <a:endParaRPr lang="zh-CN" altLang="en-US"/>
        </a:p>
      </dgm:t>
    </dgm:pt>
    <dgm:pt modelId="{8B9E802B-663A-4554-95D1-75A9262808ED}" type="sibTrans" cxnId="{4077020A-696F-404A-A49B-28641F090847}">
      <dgm:prSet/>
      <dgm:spPr/>
      <dgm:t>
        <a:bodyPr/>
        <a:lstStyle/>
        <a:p>
          <a:endParaRPr lang="zh-CN" altLang="en-US"/>
        </a:p>
      </dgm:t>
    </dgm:pt>
    <dgm:pt modelId="{740E7954-E5C3-44F0-ADFC-A4E72E549B9F}">
      <dgm:prSet/>
      <dgm:spPr/>
      <dgm:t>
        <a:bodyPr/>
        <a:lstStyle/>
        <a:p>
          <a:pPr rtl="0"/>
          <a:r>
            <a:rPr lang="zh-CN"/>
            <a:t>项目的投资者，代表的是项目最终利益与目的</a:t>
          </a:r>
          <a:r>
            <a:rPr lang="en-US"/>
            <a:t>.</a:t>
          </a:r>
          <a:endParaRPr lang="zh-CN"/>
        </a:p>
      </dgm:t>
    </dgm:pt>
    <dgm:pt modelId="{9EB18DEE-CE18-4595-847E-9801ABB4CC5F}" type="parTrans" cxnId="{70256325-1495-48D8-A6F7-B99E20AFA583}">
      <dgm:prSet/>
      <dgm:spPr/>
      <dgm:t>
        <a:bodyPr/>
        <a:lstStyle/>
        <a:p>
          <a:endParaRPr lang="zh-CN" altLang="en-US"/>
        </a:p>
      </dgm:t>
    </dgm:pt>
    <dgm:pt modelId="{176C77AF-344C-46E4-9773-976DF34B9CD2}" type="sibTrans" cxnId="{70256325-1495-48D8-A6F7-B99E20AFA583}">
      <dgm:prSet/>
      <dgm:spPr/>
      <dgm:t>
        <a:bodyPr/>
        <a:lstStyle/>
        <a:p>
          <a:endParaRPr lang="zh-CN" altLang="en-US"/>
        </a:p>
      </dgm:t>
    </dgm:pt>
    <dgm:pt modelId="{74B79889-D353-4518-98D1-DCA0D7FE6A0A}">
      <dgm:prSet/>
      <dgm:spPr/>
      <dgm:t>
        <a:bodyPr/>
        <a:lstStyle/>
        <a:p>
          <a:pPr rtl="0"/>
          <a:r>
            <a:rPr lang="zh-CN"/>
            <a:t>项目经理（</a:t>
          </a:r>
          <a:r>
            <a:rPr lang="en-US"/>
            <a:t>Project Manager</a:t>
          </a:r>
          <a:r>
            <a:rPr lang="zh-CN"/>
            <a:t>）</a:t>
          </a:r>
        </a:p>
      </dgm:t>
    </dgm:pt>
    <dgm:pt modelId="{1EFCFD4F-F054-417E-BF55-EC5CE1391F7C}" type="parTrans" cxnId="{7669271F-CCE7-4BB7-A745-2AC68850F380}">
      <dgm:prSet/>
      <dgm:spPr/>
      <dgm:t>
        <a:bodyPr/>
        <a:lstStyle/>
        <a:p>
          <a:endParaRPr lang="zh-CN" altLang="en-US"/>
        </a:p>
      </dgm:t>
    </dgm:pt>
    <dgm:pt modelId="{082BDCD9-108B-4034-993B-59E686461459}" type="sibTrans" cxnId="{7669271F-CCE7-4BB7-A745-2AC68850F380}">
      <dgm:prSet/>
      <dgm:spPr/>
      <dgm:t>
        <a:bodyPr/>
        <a:lstStyle/>
        <a:p>
          <a:endParaRPr lang="zh-CN" altLang="en-US"/>
        </a:p>
      </dgm:t>
    </dgm:pt>
    <dgm:pt modelId="{5EE483B9-A55C-474A-BA0A-67F991ED3C80}">
      <dgm:prSet/>
      <dgm:spPr/>
      <dgm:t>
        <a:bodyPr/>
        <a:lstStyle/>
        <a:p>
          <a:pPr rtl="0"/>
          <a:r>
            <a:rPr lang="zh-CN"/>
            <a:t>项目的实际管理者，包括项目范围、时间、成本、质量、风险、人力资源、沟通、采购及系统的管理</a:t>
          </a:r>
          <a:r>
            <a:rPr lang="en-US"/>
            <a:t>.</a:t>
          </a:r>
          <a:endParaRPr lang="zh-CN"/>
        </a:p>
      </dgm:t>
    </dgm:pt>
    <dgm:pt modelId="{6B0EE10A-369F-4ADB-96C9-D4F2B464DBE9}" type="parTrans" cxnId="{C342447F-D11C-4216-9D86-63F8ABE37A67}">
      <dgm:prSet/>
      <dgm:spPr/>
      <dgm:t>
        <a:bodyPr/>
        <a:lstStyle/>
        <a:p>
          <a:endParaRPr lang="zh-CN" altLang="en-US"/>
        </a:p>
      </dgm:t>
    </dgm:pt>
    <dgm:pt modelId="{768DE329-BA0D-4139-AB62-6416B9D009E6}" type="sibTrans" cxnId="{C342447F-D11C-4216-9D86-63F8ABE37A67}">
      <dgm:prSet/>
      <dgm:spPr/>
      <dgm:t>
        <a:bodyPr/>
        <a:lstStyle/>
        <a:p>
          <a:endParaRPr lang="zh-CN" altLang="en-US"/>
        </a:p>
      </dgm:t>
    </dgm:pt>
    <dgm:pt modelId="{01F0B910-F4E4-4892-9FF3-72047A5C88AD}">
      <dgm:prSet/>
      <dgm:spPr/>
      <dgm:t>
        <a:bodyPr/>
        <a:lstStyle/>
        <a:p>
          <a:pPr rtl="0"/>
          <a:r>
            <a:rPr lang="zh-CN"/>
            <a:t>客户（</a:t>
          </a:r>
          <a:r>
            <a:rPr lang="en-US"/>
            <a:t>Client</a:t>
          </a:r>
          <a:r>
            <a:rPr lang="zh-CN"/>
            <a:t>）</a:t>
          </a:r>
        </a:p>
      </dgm:t>
    </dgm:pt>
    <dgm:pt modelId="{CDEFFB9D-A93A-4DF9-B226-6BFB5766D24A}" type="parTrans" cxnId="{EFC41DCA-B88A-4F5D-848A-808B3B38D041}">
      <dgm:prSet/>
      <dgm:spPr/>
      <dgm:t>
        <a:bodyPr/>
        <a:lstStyle/>
        <a:p>
          <a:endParaRPr lang="zh-CN" altLang="en-US"/>
        </a:p>
      </dgm:t>
    </dgm:pt>
    <dgm:pt modelId="{208796CF-AEDD-451D-903A-486080F4D292}" type="sibTrans" cxnId="{EFC41DCA-B88A-4F5D-848A-808B3B38D041}">
      <dgm:prSet/>
      <dgm:spPr/>
      <dgm:t>
        <a:bodyPr/>
        <a:lstStyle/>
        <a:p>
          <a:endParaRPr lang="zh-CN" altLang="en-US"/>
        </a:p>
      </dgm:t>
    </dgm:pt>
    <dgm:pt modelId="{B2C2DBF3-2FC2-49E6-8663-415D0E32A1AC}">
      <dgm:prSet/>
      <dgm:spPr/>
      <dgm:t>
        <a:bodyPr/>
        <a:lstStyle/>
        <a:p>
          <a:pPr rtl="0"/>
          <a:r>
            <a:rPr lang="zh-CN"/>
            <a:t>项目的最终用户，代表的是项目的用户需求。同时，客户往往是数据科学项目中扮演领域专家的角色。</a:t>
          </a:r>
        </a:p>
      </dgm:t>
    </dgm:pt>
    <dgm:pt modelId="{B284D71E-5184-4E4B-8F06-51063E114B41}" type="parTrans" cxnId="{31BAD793-1475-43B5-92CD-0F558FEC24E9}">
      <dgm:prSet/>
      <dgm:spPr/>
      <dgm:t>
        <a:bodyPr/>
        <a:lstStyle/>
        <a:p>
          <a:endParaRPr lang="zh-CN" altLang="en-US"/>
        </a:p>
      </dgm:t>
    </dgm:pt>
    <dgm:pt modelId="{013BFC86-5BFD-4B05-ADF1-2127A1D2CC1E}" type="sibTrans" cxnId="{31BAD793-1475-43B5-92CD-0F558FEC24E9}">
      <dgm:prSet/>
      <dgm:spPr/>
      <dgm:t>
        <a:bodyPr/>
        <a:lstStyle/>
        <a:p>
          <a:endParaRPr lang="zh-CN" altLang="en-US"/>
        </a:p>
      </dgm:t>
    </dgm:pt>
    <dgm:pt modelId="{0DFC1CF3-AEED-4412-AFDD-DAC17DB9A1A5}">
      <dgm:prSet/>
      <dgm:spPr/>
      <dgm:t>
        <a:bodyPr/>
        <a:lstStyle/>
        <a:p>
          <a:pPr rtl="0"/>
          <a:r>
            <a:rPr lang="zh-CN"/>
            <a:t>数据科学家（</a:t>
          </a:r>
          <a:r>
            <a:rPr lang="en-US"/>
            <a:t>Data Scientist</a:t>
          </a:r>
          <a:r>
            <a:rPr lang="zh-CN"/>
            <a:t>）</a:t>
          </a:r>
        </a:p>
      </dgm:t>
    </dgm:pt>
    <dgm:pt modelId="{F50E03A8-02FB-48AE-96E2-19F530F90B32}" type="parTrans" cxnId="{C35EA1F7-3B95-4D87-9B6A-6BB242CA4D93}">
      <dgm:prSet/>
      <dgm:spPr/>
      <dgm:t>
        <a:bodyPr/>
        <a:lstStyle/>
        <a:p>
          <a:endParaRPr lang="zh-CN" altLang="en-US"/>
        </a:p>
      </dgm:t>
    </dgm:pt>
    <dgm:pt modelId="{5C51B1F2-294A-4290-8597-9EE651479994}" type="sibTrans" cxnId="{C35EA1F7-3B95-4D87-9B6A-6BB242CA4D93}">
      <dgm:prSet/>
      <dgm:spPr/>
      <dgm:t>
        <a:bodyPr/>
        <a:lstStyle/>
        <a:p>
          <a:endParaRPr lang="zh-CN" altLang="en-US"/>
        </a:p>
      </dgm:t>
    </dgm:pt>
    <dgm:pt modelId="{8643E9DC-7624-46C5-ACE0-27C737363917}">
      <dgm:prSet/>
      <dgm:spPr/>
      <dgm:t>
        <a:bodyPr/>
        <a:lstStyle/>
        <a:p>
          <a:pPr rtl="0"/>
          <a:r>
            <a:rPr lang="zh-CN" dirty="0"/>
            <a:t>负责项目发起人、经理、客户、数据工程师之间的有效沟通；数据管理策略以及数据处理方法与技术方案的选择；数据产品的研发，如数据处理结果的可视化等。</a:t>
          </a:r>
        </a:p>
      </dgm:t>
    </dgm:pt>
    <dgm:pt modelId="{0EA021AB-D5E7-40AB-B7AB-419A3B18DAEB}" type="parTrans" cxnId="{61892329-DC9F-447B-B75D-9E983F4C3661}">
      <dgm:prSet/>
      <dgm:spPr/>
      <dgm:t>
        <a:bodyPr/>
        <a:lstStyle/>
        <a:p>
          <a:endParaRPr lang="zh-CN" altLang="en-US"/>
        </a:p>
      </dgm:t>
    </dgm:pt>
    <dgm:pt modelId="{74A501E0-A5A0-4E1B-A46D-095287311AF4}" type="sibTrans" cxnId="{61892329-DC9F-447B-B75D-9E983F4C3661}">
      <dgm:prSet/>
      <dgm:spPr/>
      <dgm:t>
        <a:bodyPr/>
        <a:lstStyle/>
        <a:p>
          <a:endParaRPr lang="zh-CN" altLang="en-US"/>
        </a:p>
      </dgm:t>
    </dgm:pt>
    <dgm:pt modelId="{CC01D886-0F1E-46F2-82B7-8039CC41A312}">
      <dgm:prSet/>
      <dgm:spPr/>
      <dgm:t>
        <a:bodyPr/>
        <a:lstStyle/>
        <a:p>
          <a:pPr rtl="0"/>
          <a:r>
            <a:rPr lang="zh-CN"/>
            <a:t>数据工程师（</a:t>
          </a:r>
          <a:r>
            <a:rPr lang="en-US"/>
            <a:t>Data Engineer</a:t>
          </a:r>
          <a:r>
            <a:rPr lang="zh-CN"/>
            <a:t>）</a:t>
          </a:r>
        </a:p>
      </dgm:t>
    </dgm:pt>
    <dgm:pt modelId="{3F6CF64A-DD97-4154-B6DA-1AA7B6988DD0}" type="parTrans" cxnId="{DF151F2D-145C-4FB4-83B9-DDD1539671B7}">
      <dgm:prSet/>
      <dgm:spPr/>
      <dgm:t>
        <a:bodyPr/>
        <a:lstStyle/>
        <a:p>
          <a:endParaRPr lang="zh-CN" altLang="en-US"/>
        </a:p>
      </dgm:t>
    </dgm:pt>
    <dgm:pt modelId="{22AA6C08-9CC9-4495-8F1D-7B9BDFCB437E}" type="sibTrans" cxnId="{DF151F2D-145C-4FB4-83B9-DDD1539671B7}">
      <dgm:prSet/>
      <dgm:spPr/>
      <dgm:t>
        <a:bodyPr/>
        <a:lstStyle/>
        <a:p>
          <a:endParaRPr lang="zh-CN" altLang="en-US"/>
        </a:p>
      </dgm:t>
    </dgm:pt>
    <dgm:pt modelId="{6BE54A87-8610-475A-850E-4148BFCCD64C}">
      <dgm:prSet/>
      <dgm:spPr/>
      <dgm:t>
        <a:bodyPr/>
        <a:lstStyle/>
        <a:p>
          <a:pPr rtl="0"/>
          <a:r>
            <a:rPr lang="zh-CN"/>
            <a:t>负责在具体的软</a:t>
          </a:r>
          <a:r>
            <a:rPr lang="en-US"/>
            <a:t>/</a:t>
          </a:r>
          <a:r>
            <a:rPr lang="zh-CN"/>
            <a:t>硬件上部署和实施数据科学家提出的方法与技术方案。</a:t>
          </a:r>
        </a:p>
      </dgm:t>
    </dgm:pt>
    <dgm:pt modelId="{215E2D0E-5C13-4397-A5A2-FC552ACCB635}" type="parTrans" cxnId="{DD12D480-A004-4341-97F5-09529698BA8C}">
      <dgm:prSet/>
      <dgm:spPr/>
      <dgm:t>
        <a:bodyPr/>
        <a:lstStyle/>
        <a:p>
          <a:endParaRPr lang="zh-CN" altLang="en-US"/>
        </a:p>
      </dgm:t>
    </dgm:pt>
    <dgm:pt modelId="{E7C6EAA2-D608-44A3-9E4B-B29FD74BCC35}" type="sibTrans" cxnId="{DD12D480-A004-4341-97F5-09529698BA8C}">
      <dgm:prSet/>
      <dgm:spPr/>
      <dgm:t>
        <a:bodyPr/>
        <a:lstStyle/>
        <a:p>
          <a:endParaRPr lang="zh-CN" altLang="en-US"/>
        </a:p>
      </dgm:t>
    </dgm:pt>
    <dgm:pt modelId="{80787C06-745E-48AB-9A66-D7B3B2072232}">
      <dgm:prSet/>
      <dgm:spPr/>
      <dgm:t>
        <a:bodyPr/>
        <a:lstStyle/>
        <a:p>
          <a:pPr rtl="0"/>
          <a:r>
            <a:rPr lang="zh-CN"/>
            <a:t>操作人员（</a:t>
          </a:r>
          <a:r>
            <a:rPr lang="en-US"/>
            <a:t>Operations</a:t>
          </a:r>
          <a:r>
            <a:rPr lang="zh-CN"/>
            <a:t>）</a:t>
          </a:r>
        </a:p>
      </dgm:t>
    </dgm:pt>
    <dgm:pt modelId="{B4BB6B01-275F-4AA1-B07D-636B420FC823}" type="parTrans" cxnId="{7880050A-87F5-4A6E-A925-1CCB687A688A}">
      <dgm:prSet/>
      <dgm:spPr/>
      <dgm:t>
        <a:bodyPr/>
        <a:lstStyle/>
        <a:p>
          <a:endParaRPr lang="zh-CN" altLang="en-US"/>
        </a:p>
      </dgm:t>
    </dgm:pt>
    <dgm:pt modelId="{4E1DDF88-3565-41CF-B346-03232CBEA7D3}" type="sibTrans" cxnId="{7880050A-87F5-4A6E-A925-1CCB687A688A}">
      <dgm:prSet/>
      <dgm:spPr/>
      <dgm:t>
        <a:bodyPr/>
        <a:lstStyle/>
        <a:p>
          <a:endParaRPr lang="zh-CN" altLang="en-US"/>
        </a:p>
      </dgm:t>
    </dgm:pt>
    <dgm:pt modelId="{5861B575-BFE5-40A4-8876-9C7BA3F8A145}">
      <dgm:prSet/>
      <dgm:spPr/>
      <dgm:t>
        <a:bodyPr/>
        <a:lstStyle/>
        <a:p>
          <a:pPr rtl="0"/>
          <a:r>
            <a:rPr lang="zh-CN"/>
            <a:t>负责管理软硬件系统和基础设施（如云平台等）。例如 ，系统管理员、硬件维护人员等。</a:t>
          </a:r>
        </a:p>
      </dgm:t>
    </dgm:pt>
    <dgm:pt modelId="{FDFDAEC8-49A6-4431-85E5-275EA28FB33D}" type="parTrans" cxnId="{03126765-E8E6-4FF8-9FB8-9AE94F327591}">
      <dgm:prSet/>
      <dgm:spPr/>
      <dgm:t>
        <a:bodyPr/>
        <a:lstStyle/>
        <a:p>
          <a:endParaRPr lang="zh-CN" altLang="en-US"/>
        </a:p>
      </dgm:t>
    </dgm:pt>
    <dgm:pt modelId="{7E8F47F0-EA49-4101-A8CD-B1ABAED7B529}" type="sibTrans" cxnId="{03126765-E8E6-4FF8-9FB8-9AE94F327591}">
      <dgm:prSet/>
      <dgm:spPr/>
      <dgm:t>
        <a:bodyPr/>
        <a:lstStyle/>
        <a:p>
          <a:endParaRPr lang="zh-CN" altLang="en-US"/>
        </a:p>
      </dgm:t>
    </dgm:pt>
    <dgm:pt modelId="{446EF0D5-4AEB-4439-8FD7-C5ED077DC04C}" type="pres">
      <dgm:prSet presAssocID="{46DF7C80-B6ED-45A0-9C0C-6B2A5D1A1595}" presName="theList" presStyleCnt="0">
        <dgm:presLayoutVars>
          <dgm:dir/>
          <dgm:animLvl val="lvl"/>
          <dgm:resizeHandles val="exact"/>
        </dgm:presLayoutVars>
      </dgm:prSet>
      <dgm:spPr/>
    </dgm:pt>
    <dgm:pt modelId="{2C9534F7-7CDC-49EA-944B-3E3E91FAF54B}" type="pres">
      <dgm:prSet presAssocID="{0B93AEBB-192F-4F7C-B3EE-CC7B33021BF9}" presName="compNode" presStyleCnt="0"/>
      <dgm:spPr/>
    </dgm:pt>
    <dgm:pt modelId="{19019C90-2FD4-4572-A858-8F85305DEA5B}" type="pres">
      <dgm:prSet presAssocID="{0B93AEBB-192F-4F7C-B3EE-CC7B33021BF9}" presName="aNode" presStyleLbl="bgShp" presStyleIdx="0" presStyleCnt="6"/>
      <dgm:spPr/>
    </dgm:pt>
    <dgm:pt modelId="{962A6F5F-5672-4FD4-9AEC-CE425D789970}" type="pres">
      <dgm:prSet presAssocID="{0B93AEBB-192F-4F7C-B3EE-CC7B33021BF9}" presName="textNode" presStyleLbl="bgShp" presStyleIdx="0" presStyleCnt="6"/>
      <dgm:spPr/>
    </dgm:pt>
    <dgm:pt modelId="{B6078C0A-FE70-4150-969F-4276DABB8236}" type="pres">
      <dgm:prSet presAssocID="{0B93AEBB-192F-4F7C-B3EE-CC7B33021BF9}" presName="compChildNode" presStyleCnt="0"/>
      <dgm:spPr/>
    </dgm:pt>
    <dgm:pt modelId="{61E2C8D6-1EBF-4180-99F7-532031538AEB}" type="pres">
      <dgm:prSet presAssocID="{0B93AEBB-192F-4F7C-B3EE-CC7B33021BF9}" presName="theInnerList" presStyleCnt="0"/>
      <dgm:spPr/>
    </dgm:pt>
    <dgm:pt modelId="{39B34410-3C0F-4C77-88D7-6450E3D572E9}" type="pres">
      <dgm:prSet presAssocID="{740E7954-E5C3-44F0-ADFC-A4E72E549B9F}" presName="childNode" presStyleLbl="node1" presStyleIdx="0" presStyleCnt="6">
        <dgm:presLayoutVars>
          <dgm:bulletEnabled val="1"/>
        </dgm:presLayoutVars>
      </dgm:prSet>
      <dgm:spPr/>
    </dgm:pt>
    <dgm:pt modelId="{02513E6A-5FE1-4585-A914-7E5DF546E4B0}" type="pres">
      <dgm:prSet presAssocID="{0B93AEBB-192F-4F7C-B3EE-CC7B33021BF9}" presName="aSpace" presStyleCnt="0"/>
      <dgm:spPr/>
    </dgm:pt>
    <dgm:pt modelId="{A7A0FA3A-5404-4343-AAD5-2839387949B7}" type="pres">
      <dgm:prSet presAssocID="{74B79889-D353-4518-98D1-DCA0D7FE6A0A}" presName="compNode" presStyleCnt="0"/>
      <dgm:spPr/>
    </dgm:pt>
    <dgm:pt modelId="{952D5604-9050-4385-9A53-61A59EEBA799}" type="pres">
      <dgm:prSet presAssocID="{74B79889-D353-4518-98D1-DCA0D7FE6A0A}" presName="aNode" presStyleLbl="bgShp" presStyleIdx="1" presStyleCnt="6"/>
      <dgm:spPr/>
    </dgm:pt>
    <dgm:pt modelId="{E6243921-FD41-4204-8966-0A0373A96986}" type="pres">
      <dgm:prSet presAssocID="{74B79889-D353-4518-98D1-DCA0D7FE6A0A}" presName="textNode" presStyleLbl="bgShp" presStyleIdx="1" presStyleCnt="6"/>
      <dgm:spPr/>
    </dgm:pt>
    <dgm:pt modelId="{A006B2F2-8B52-4A36-BDB4-537B8BB25AFF}" type="pres">
      <dgm:prSet presAssocID="{74B79889-D353-4518-98D1-DCA0D7FE6A0A}" presName="compChildNode" presStyleCnt="0"/>
      <dgm:spPr/>
    </dgm:pt>
    <dgm:pt modelId="{4A420A72-39F2-46F1-906C-0393F36BDC46}" type="pres">
      <dgm:prSet presAssocID="{74B79889-D353-4518-98D1-DCA0D7FE6A0A}" presName="theInnerList" presStyleCnt="0"/>
      <dgm:spPr/>
    </dgm:pt>
    <dgm:pt modelId="{089E9EE4-80B4-45E6-B185-DCBD47B795A0}" type="pres">
      <dgm:prSet presAssocID="{5EE483B9-A55C-474A-BA0A-67F991ED3C80}" presName="childNode" presStyleLbl="node1" presStyleIdx="1" presStyleCnt="6">
        <dgm:presLayoutVars>
          <dgm:bulletEnabled val="1"/>
        </dgm:presLayoutVars>
      </dgm:prSet>
      <dgm:spPr/>
    </dgm:pt>
    <dgm:pt modelId="{09147F9A-28F9-4725-8ABD-95D68AD28E04}" type="pres">
      <dgm:prSet presAssocID="{74B79889-D353-4518-98D1-DCA0D7FE6A0A}" presName="aSpace" presStyleCnt="0"/>
      <dgm:spPr/>
    </dgm:pt>
    <dgm:pt modelId="{737F3911-AFD6-4D09-9B6D-42718F0B8BD2}" type="pres">
      <dgm:prSet presAssocID="{01F0B910-F4E4-4892-9FF3-72047A5C88AD}" presName="compNode" presStyleCnt="0"/>
      <dgm:spPr/>
    </dgm:pt>
    <dgm:pt modelId="{663A48E2-AE47-47CE-816A-F24A8409327B}" type="pres">
      <dgm:prSet presAssocID="{01F0B910-F4E4-4892-9FF3-72047A5C88AD}" presName="aNode" presStyleLbl="bgShp" presStyleIdx="2" presStyleCnt="6"/>
      <dgm:spPr/>
    </dgm:pt>
    <dgm:pt modelId="{F116BFD6-F35E-4834-80A2-44AF4F078690}" type="pres">
      <dgm:prSet presAssocID="{01F0B910-F4E4-4892-9FF3-72047A5C88AD}" presName="textNode" presStyleLbl="bgShp" presStyleIdx="2" presStyleCnt="6"/>
      <dgm:spPr/>
    </dgm:pt>
    <dgm:pt modelId="{B92AF1C4-C79A-4A45-9E2E-C65D941A64BC}" type="pres">
      <dgm:prSet presAssocID="{01F0B910-F4E4-4892-9FF3-72047A5C88AD}" presName="compChildNode" presStyleCnt="0"/>
      <dgm:spPr/>
    </dgm:pt>
    <dgm:pt modelId="{5239CF85-5646-4403-97F5-D9FAFEE65B20}" type="pres">
      <dgm:prSet presAssocID="{01F0B910-F4E4-4892-9FF3-72047A5C88AD}" presName="theInnerList" presStyleCnt="0"/>
      <dgm:spPr/>
    </dgm:pt>
    <dgm:pt modelId="{B2E5BEDF-8DDD-4C18-AE19-E136FFC8529A}" type="pres">
      <dgm:prSet presAssocID="{B2C2DBF3-2FC2-49E6-8663-415D0E32A1AC}" presName="childNode" presStyleLbl="node1" presStyleIdx="2" presStyleCnt="6">
        <dgm:presLayoutVars>
          <dgm:bulletEnabled val="1"/>
        </dgm:presLayoutVars>
      </dgm:prSet>
      <dgm:spPr/>
    </dgm:pt>
    <dgm:pt modelId="{7E966798-5FCC-4F80-B59D-35B8AC3AFCCC}" type="pres">
      <dgm:prSet presAssocID="{01F0B910-F4E4-4892-9FF3-72047A5C88AD}" presName="aSpace" presStyleCnt="0"/>
      <dgm:spPr/>
    </dgm:pt>
    <dgm:pt modelId="{34C398A7-2088-4044-BA1B-A90DB0D49B3D}" type="pres">
      <dgm:prSet presAssocID="{0DFC1CF3-AEED-4412-AFDD-DAC17DB9A1A5}" presName="compNode" presStyleCnt="0"/>
      <dgm:spPr/>
    </dgm:pt>
    <dgm:pt modelId="{FE7822F4-7121-488F-B56E-154B0B4E0827}" type="pres">
      <dgm:prSet presAssocID="{0DFC1CF3-AEED-4412-AFDD-DAC17DB9A1A5}" presName="aNode" presStyleLbl="bgShp" presStyleIdx="3" presStyleCnt="6"/>
      <dgm:spPr/>
    </dgm:pt>
    <dgm:pt modelId="{DDD51F1A-F542-462A-8F81-8EB586D5984C}" type="pres">
      <dgm:prSet presAssocID="{0DFC1CF3-AEED-4412-AFDD-DAC17DB9A1A5}" presName="textNode" presStyleLbl="bgShp" presStyleIdx="3" presStyleCnt="6"/>
      <dgm:spPr/>
    </dgm:pt>
    <dgm:pt modelId="{6837C360-2383-4AF5-A90F-BD2A0064CFB9}" type="pres">
      <dgm:prSet presAssocID="{0DFC1CF3-AEED-4412-AFDD-DAC17DB9A1A5}" presName="compChildNode" presStyleCnt="0"/>
      <dgm:spPr/>
    </dgm:pt>
    <dgm:pt modelId="{9795E16C-CF2A-4D91-A7E4-60C01DB9E969}" type="pres">
      <dgm:prSet presAssocID="{0DFC1CF3-AEED-4412-AFDD-DAC17DB9A1A5}" presName="theInnerList" presStyleCnt="0"/>
      <dgm:spPr/>
    </dgm:pt>
    <dgm:pt modelId="{231125C8-00FF-4E1C-A001-919C7BB5510F}" type="pres">
      <dgm:prSet presAssocID="{8643E9DC-7624-46C5-ACE0-27C737363917}" presName="childNode" presStyleLbl="node1" presStyleIdx="3" presStyleCnt="6">
        <dgm:presLayoutVars>
          <dgm:bulletEnabled val="1"/>
        </dgm:presLayoutVars>
      </dgm:prSet>
      <dgm:spPr/>
    </dgm:pt>
    <dgm:pt modelId="{82AEC15E-CF46-4981-A3A5-4D73B9741528}" type="pres">
      <dgm:prSet presAssocID="{0DFC1CF3-AEED-4412-AFDD-DAC17DB9A1A5}" presName="aSpace" presStyleCnt="0"/>
      <dgm:spPr/>
    </dgm:pt>
    <dgm:pt modelId="{EA952B0C-0D2E-4265-B863-C0F835EB05B5}" type="pres">
      <dgm:prSet presAssocID="{CC01D886-0F1E-46F2-82B7-8039CC41A312}" presName="compNode" presStyleCnt="0"/>
      <dgm:spPr/>
    </dgm:pt>
    <dgm:pt modelId="{ADA825C7-6E0F-4446-98EF-79DBDBBC70EA}" type="pres">
      <dgm:prSet presAssocID="{CC01D886-0F1E-46F2-82B7-8039CC41A312}" presName="aNode" presStyleLbl="bgShp" presStyleIdx="4" presStyleCnt="6"/>
      <dgm:spPr/>
    </dgm:pt>
    <dgm:pt modelId="{ADE8400C-89DB-4342-8581-507FC599B66D}" type="pres">
      <dgm:prSet presAssocID="{CC01D886-0F1E-46F2-82B7-8039CC41A312}" presName="textNode" presStyleLbl="bgShp" presStyleIdx="4" presStyleCnt="6"/>
      <dgm:spPr/>
    </dgm:pt>
    <dgm:pt modelId="{D9C1BBCF-5726-47A9-BBDA-E6A41576F36B}" type="pres">
      <dgm:prSet presAssocID="{CC01D886-0F1E-46F2-82B7-8039CC41A312}" presName="compChildNode" presStyleCnt="0"/>
      <dgm:spPr/>
    </dgm:pt>
    <dgm:pt modelId="{1F072A6B-7B4E-4161-913C-C3FF1370D612}" type="pres">
      <dgm:prSet presAssocID="{CC01D886-0F1E-46F2-82B7-8039CC41A312}" presName="theInnerList" presStyleCnt="0"/>
      <dgm:spPr/>
    </dgm:pt>
    <dgm:pt modelId="{6098B94D-3619-40D5-9458-66BACFE0643C}" type="pres">
      <dgm:prSet presAssocID="{6BE54A87-8610-475A-850E-4148BFCCD64C}" presName="childNode" presStyleLbl="node1" presStyleIdx="4" presStyleCnt="6">
        <dgm:presLayoutVars>
          <dgm:bulletEnabled val="1"/>
        </dgm:presLayoutVars>
      </dgm:prSet>
      <dgm:spPr/>
    </dgm:pt>
    <dgm:pt modelId="{4BBAA09A-E3AA-4A9F-A315-0A10F67A3FAA}" type="pres">
      <dgm:prSet presAssocID="{CC01D886-0F1E-46F2-82B7-8039CC41A312}" presName="aSpace" presStyleCnt="0"/>
      <dgm:spPr/>
    </dgm:pt>
    <dgm:pt modelId="{431C132C-243E-42B4-B053-DCABA25254C7}" type="pres">
      <dgm:prSet presAssocID="{80787C06-745E-48AB-9A66-D7B3B2072232}" presName="compNode" presStyleCnt="0"/>
      <dgm:spPr/>
    </dgm:pt>
    <dgm:pt modelId="{440D7523-D94B-43B7-ABA7-399350F647DC}" type="pres">
      <dgm:prSet presAssocID="{80787C06-745E-48AB-9A66-D7B3B2072232}" presName="aNode" presStyleLbl="bgShp" presStyleIdx="5" presStyleCnt="6"/>
      <dgm:spPr/>
    </dgm:pt>
    <dgm:pt modelId="{45AAB0EF-EC8A-4AED-8F87-01589D8D7097}" type="pres">
      <dgm:prSet presAssocID="{80787C06-745E-48AB-9A66-D7B3B2072232}" presName="textNode" presStyleLbl="bgShp" presStyleIdx="5" presStyleCnt="6"/>
      <dgm:spPr/>
    </dgm:pt>
    <dgm:pt modelId="{06A63E3B-33B4-48F2-9B40-F280B21C2665}" type="pres">
      <dgm:prSet presAssocID="{80787C06-745E-48AB-9A66-D7B3B2072232}" presName="compChildNode" presStyleCnt="0"/>
      <dgm:spPr/>
    </dgm:pt>
    <dgm:pt modelId="{986E0142-924C-4156-96C8-DDD03CFD16E6}" type="pres">
      <dgm:prSet presAssocID="{80787C06-745E-48AB-9A66-D7B3B2072232}" presName="theInnerList" presStyleCnt="0"/>
      <dgm:spPr/>
    </dgm:pt>
    <dgm:pt modelId="{455FCE5A-D2F9-49A9-A07A-281D26CE8158}" type="pres">
      <dgm:prSet presAssocID="{5861B575-BFE5-40A4-8876-9C7BA3F8A145}" presName="childNode" presStyleLbl="node1" presStyleIdx="5" presStyleCnt="6">
        <dgm:presLayoutVars>
          <dgm:bulletEnabled val="1"/>
        </dgm:presLayoutVars>
      </dgm:prSet>
      <dgm:spPr/>
    </dgm:pt>
  </dgm:ptLst>
  <dgm:cxnLst>
    <dgm:cxn modelId="{E8A79303-B903-48EB-8B9C-33BBBE335C58}" type="presOf" srcId="{74B79889-D353-4518-98D1-DCA0D7FE6A0A}" destId="{E6243921-FD41-4204-8966-0A0373A96986}" srcOrd="1" destOrd="0" presId="urn:microsoft.com/office/officeart/2005/8/layout/lProcess2"/>
    <dgm:cxn modelId="{4077020A-696F-404A-A49B-28641F090847}" srcId="{46DF7C80-B6ED-45A0-9C0C-6B2A5D1A1595}" destId="{0B93AEBB-192F-4F7C-B3EE-CC7B33021BF9}" srcOrd="0" destOrd="0" parTransId="{21A08ABB-8834-4A2F-B06C-A6EE7CC7DB8F}" sibTransId="{8B9E802B-663A-4554-95D1-75A9262808ED}"/>
    <dgm:cxn modelId="{7880050A-87F5-4A6E-A925-1CCB687A688A}" srcId="{46DF7C80-B6ED-45A0-9C0C-6B2A5D1A1595}" destId="{80787C06-745E-48AB-9A66-D7B3B2072232}" srcOrd="5" destOrd="0" parTransId="{B4BB6B01-275F-4AA1-B07D-636B420FC823}" sibTransId="{4E1DDF88-3565-41CF-B346-03232CBEA7D3}"/>
    <dgm:cxn modelId="{6C32D718-8FF2-4336-9148-7CC539FBB890}" type="presOf" srcId="{5861B575-BFE5-40A4-8876-9C7BA3F8A145}" destId="{455FCE5A-D2F9-49A9-A07A-281D26CE8158}" srcOrd="0" destOrd="0" presId="urn:microsoft.com/office/officeart/2005/8/layout/lProcess2"/>
    <dgm:cxn modelId="{7669271F-CCE7-4BB7-A745-2AC68850F380}" srcId="{46DF7C80-B6ED-45A0-9C0C-6B2A5D1A1595}" destId="{74B79889-D353-4518-98D1-DCA0D7FE6A0A}" srcOrd="1" destOrd="0" parTransId="{1EFCFD4F-F054-417E-BF55-EC5CE1391F7C}" sibTransId="{082BDCD9-108B-4034-993B-59E686461459}"/>
    <dgm:cxn modelId="{5A080E25-4F57-4975-B46C-4C131415EE95}" type="presOf" srcId="{0DFC1CF3-AEED-4412-AFDD-DAC17DB9A1A5}" destId="{FE7822F4-7121-488F-B56E-154B0B4E0827}" srcOrd="0" destOrd="0" presId="urn:microsoft.com/office/officeart/2005/8/layout/lProcess2"/>
    <dgm:cxn modelId="{70256325-1495-48D8-A6F7-B99E20AFA583}" srcId="{0B93AEBB-192F-4F7C-B3EE-CC7B33021BF9}" destId="{740E7954-E5C3-44F0-ADFC-A4E72E549B9F}" srcOrd="0" destOrd="0" parTransId="{9EB18DEE-CE18-4595-847E-9801ABB4CC5F}" sibTransId="{176C77AF-344C-46E4-9773-976DF34B9CD2}"/>
    <dgm:cxn modelId="{61892329-DC9F-447B-B75D-9E983F4C3661}" srcId="{0DFC1CF3-AEED-4412-AFDD-DAC17DB9A1A5}" destId="{8643E9DC-7624-46C5-ACE0-27C737363917}" srcOrd="0" destOrd="0" parTransId="{0EA021AB-D5E7-40AB-B7AB-419A3B18DAEB}" sibTransId="{74A501E0-A5A0-4E1B-A46D-095287311AF4}"/>
    <dgm:cxn modelId="{DF151F2D-145C-4FB4-83B9-DDD1539671B7}" srcId="{46DF7C80-B6ED-45A0-9C0C-6B2A5D1A1595}" destId="{CC01D886-0F1E-46F2-82B7-8039CC41A312}" srcOrd="4" destOrd="0" parTransId="{3F6CF64A-DD97-4154-B6DA-1AA7B6988DD0}" sibTransId="{22AA6C08-9CC9-4495-8F1D-7B9BDFCB437E}"/>
    <dgm:cxn modelId="{8FD29236-0660-45CD-A273-F13F9F6838AD}" type="presOf" srcId="{8643E9DC-7624-46C5-ACE0-27C737363917}" destId="{231125C8-00FF-4E1C-A001-919C7BB5510F}" srcOrd="0" destOrd="0" presId="urn:microsoft.com/office/officeart/2005/8/layout/lProcess2"/>
    <dgm:cxn modelId="{477CD239-08AC-470A-9BFD-980BCF70A2C2}" type="presOf" srcId="{74B79889-D353-4518-98D1-DCA0D7FE6A0A}" destId="{952D5604-9050-4385-9A53-61A59EEBA799}" srcOrd="0" destOrd="0" presId="urn:microsoft.com/office/officeart/2005/8/layout/lProcess2"/>
    <dgm:cxn modelId="{11FA6744-6997-4A12-AD11-E093A15DF63F}" type="presOf" srcId="{740E7954-E5C3-44F0-ADFC-A4E72E549B9F}" destId="{39B34410-3C0F-4C77-88D7-6450E3D572E9}" srcOrd="0" destOrd="0" presId="urn:microsoft.com/office/officeart/2005/8/layout/lProcess2"/>
    <dgm:cxn modelId="{03126765-E8E6-4FF8-9FB8-9AE94F327591}" srcId="{80787C06-745E-48AB-9A66-D7B3B2072232}" destId="{5861B575-BFE5-40A4-8876-9C7BA3F8A145}" srcOrd="0" destOrd="0" parTransId="{FDFDAEC8-49A6-4431-85E5-275EA28FB33D}" sibTransId="{7E8F47F0-EA49-4101-A8CD-B1ABAED7B529}"/>
    <dgm:cxn modelId="{06B2FF6E-E5E9-4BA3-96A6-DE758DC400A1}" type="presOf" srcId="{46DF7C80-B6ED-45A0-9C0C-6B2A5D1A1595}" destId="{446EF0D5-4AEB-4439-8FD7-C5ED077DC04C}" srcOrd="0" destOrd="0" presId="urn:microsoft.com/office/officeart/2005/8/layout/lProcess2"/>
    <dgm:cxn modelId="{70A3C859-D4BF-40B3-B8F1-B93D71AF6666}" type="presOf" srcId="{6BE54A87-8610-475A-850E-4148BFCCD64C}" destId="{6098B94D-3619-40D5-9458-66BACFE0643C}" srcOrd="0" destOrd="0" presId="urn:microsoft.com/office/officeart/2005/8/layout/lProcess2"/>
    <dgm:cxn modelId="{68E4BC5A-C891-4A7D-B3B9-28C4DA30D311}" type="presOf" srcId="{CC01D886-0F1E-46F2-82B7-8039CC41A312}" destId="{ADA825C7-6E0F-4446-98EF-79DBDBBC70EA}" srcOrd="0" destOrd="0" presId="urn:microsoft.com/office/officeart/2005/8/layout/lProcess2"/>
    <dgm:cxn modelId="{10A42E7B-A613-46E3-A902-61D14E44CC57}" type="presOf" srcId="{CC01D886-0F1E-46F2-82B7-8039CC41A312}" destId="{ADE8400C-89DB-4342-8581-507FC599B66D}" srcOrd="1" destOrd="0" presId="urn:microsoft.com/office/officeart/2005/8/layout/lProcess2"/>
    <dgm:cxn modelId="{C342447F-D11C-4216-9D86-63F8ABE37A67}" srcId="{74B79889-D353-4518-98D1-DCA0D7FE6A0A}" destId="{5EE483B9-A55C-474A-BA0A-67F991ED3C80}" srcOrd="0" destOrd="0" parTransId="{6B0EE10A-369F-4ADB-96C9-D4F2B464DBE9}" sibTransId="{768DE329-BA0D-4139-AB62-6416B9D009E6}"/>
    <dgm:cxn modelId="{DD12D480-A004-4341-97F5-09529698BA8C}" srcId="{CC01D886-0F1E-46F2-82B7-8039CC41A312}" destId="{6BE54A87-8610-475A-850E-4148BFCCD64C}" srcOrd="0" destOrd="0" parTransId="{215E2D0E-5C13-4397-A5A2-FC552ACCB635}" sibTransId="{E7C6EAA2-D608-44A3-9E4B-B29FD74BCC35}"/>
    <dgm:cxn modelId="{BA74E191-9075-4746-AB17-931CBD89C681}" type="presOf" srcId="{0DFC1CF3-AEED-4412-AFDD-DAC17DB9A1A5}" destId="{DDD51F1A-F542-462A-8F81-8EB586D5984C}" srcOrd="1" destOrd="0" presId="urn:microsoft.com/office/officeart/2005/8/layout/lProcess2"/>
    <dgm:cxn modelId="{31BAD793-1475-43B5-92CD-0F558FEC24E9}" srcId="{01F0B910-F4E4-4892-9FF3-72047A5C88AD}" destId="{B2C2DBF3-2FC2-49E6-8663-415D0E32A1AC}" srcOrd="0" destOrd="0" parTransId="{B284D71E-5184-4E4B-8F06-51063E114B41}" sibTransId="{013BFC86-5BFD-4B05-ADF1-2127A1D2CC1E}"/>
    <dgm:cxn modelId="{8EB2E0A2-E582-4F0C-A8B3-D3F4C3F632B3}" type="presOf" srcId="{01F0B910-F4E4-4892-9FF3-72047A5C88AD}" destId="{663A48E2-AE47-47CE-816A-F24A8409327B}" srcOrd="0" destOrd="0" presId="urn:microsoft.com/office/officeart/2005/8/layout/lProcess2"/>
    <dgm:cxn modelId="{F7C46CB1-879F-4D43-AA6C-C27F0953F032}" type="presOf" srcId="{B2C2DBF3-2FC2-49E6-8663-415D0E32A1AC}" destId="{B2E5BEDF-8DDD-4C18-AE19-E136FFC8529A}" srcOrd="0" destOrd="0" presId="urn:microsoft.com/office/officeart/2005/8/layout/lProcess2"/>
    <dgm:cxn modelId="{57BC57BE-E1AF-43E3-90A6-F922DF34E03D}" type="presOf" srcId="{80787C06-745E-48AB-9A66-D7B3B2072232}" destId="{440D7523-D94B-43B7-ABA7-399350F647DC}" srcOrd="0" destOrd="0" presId="urn:microsoft.com/office/officeart/2005/8/layout/lProcess2"/>
    <dgm:cxn modelId="{8DCD57BE-F3A1-4B57-80E2-819EDF8BD553}" type="presOf" srcId="{0B93AEBB-192F-4F7C-B3EE-CC7B33021BF9}" destId="{962A6F5F-5672-4FD4-9AEC-CE425D789970}" srcOrd="1" destOrd="0" presId="urn:microsoft.com/office/officeart/2005/8/layout/lProcess2"/>
    <dgm:cxn modelId="{EFC41DCA-B88A-4F5D-848A-808B3B38D041}" srcId="{46DF7C80-B6ED-45A0-9C0C-6B2A5D1A1595}" destId="{01F0B910-F4E4-4892-9FF3-72047A5C88AD}" srcOrd="2" destOrd="0" parTransId="{CDEFFB9D-A93A-4DF9-B226-6BFB5766D24A}" sibTransId="{208796CF-AEDD-451D-903A-486080F4D292}"/>
    <dgm:cxn modelId="{22953DCE-1007-4B65-9D94-4FA01E9F927E}" type="presOf" srcId="{80787C06-745E-48AB-9A66-D7B3B2072232}" destId="{45AAB0EF-EC8A-4AED-8F87-01589D8D7097}" srcOrd="1" destOrd="0" presId="urn:microsoft.com/office/officeart/2005/8/layout/lProcess2"/>
    <dgm:cxn modelId="{85BFA5D7-5580-40C1-B53A-E819D29474F0}" type="presOf" srcId="{01F0B910-F4E4-4892-9FF3-72047A5C88AD}" destId="{F116BFD6-F35E-4834-80A2-44AF4F078690}" srcOrd="1" destOrd="0" presId="urn:microsoft.com/office/officeart/2005/8/layout/lProcess2"/>
    <dgm:cxn modelId="{30413AEB-779D-4B4F-B421-C3265D11CD45}" type="presOf" srcId="{0B93AEBB-192F-4F7C-B3EE-CC7B33021BF9}" destId="{19019C90-2FD4-4572-A858-8F85305DEA5B}" srcOrd="0" destOrd="0" presId="urn:microsoft.com/office/officeart/2005/8/layout/lProcess2"/>
    <dgm:cxn modelId="{3C87B0F0-3662-4B45-820F-5CD8C03C94B3}" type="presOf" srcId="{5EE483B9-A55C-474A-BA0A-67F991ED3C80}" destId="{089E9EE4-80B4-45E6-B185-DCBD47B795A0}" srcOrd="0" destOrd="0" presId="urn:microsoft.com/office/officeart/2005/8/layout/lProcess2"/>
    <dgm:cxn modelId="{C35EA1F7-3B95-4D87-9B6A-6BB242CA4D93}" srcId="{46DF7C80-B6ED-45A0-9C0C-6B2A5D1A1595}" destId="{0DFC1CF3-AEED-4412-AFDD-DAC17DB9A1A5}" srcOrd="3" destOrd="0" parTransId="{F50E03A8-02FB-48AE-96E2-19F530F90B32}" sibTransId="{5C51B1F2-294A-4290-8597-9EE651479994}"/>
    <dgm:cxn modelId="{3F710EC6-84CE-4FA2-997B-332F26039C10}" type="presParOf" srcId="{446EF0D5-4AEB-4439-8FD7-C5ED077DC04C}" destId="{2C9534F7-7CDC-49EA-944B-3E3E91FAF54B}" srcOrd="0" destOrd="0" presId="urn:microsoft.com/office/officeart/2005/8/layout/lProcess2"/>
    <dgm:cxn modelId="{6DDB4A18-3AC3-49E9-A6D2-9556AAB38D22}" type="presParOf" srcId="{2C9534F7-7CDC-49EA-944B-3E3E91FAF54B}" destId="{19019C90-2FD4-4572-A858-8F85305DEA5B}" srcOrd="0" destOrd="0" presId="urn:microsoft.com/office/officeart/2005/8/layout/lProcess2"/>
    <dgm:cxn modelId="{74668AB3-E350-454E-B3E7-9F02CBBAF13D}" type="presParOf" srcId="{2C9534F7-7CDC-49EA-944B-3E3E91FAF54B}" destId="{962A6F5F-5672-4FD4-9AEC-CE425D789970}" srcOrd="1" destOrd="0" presId="urn:microsoft.com/office/officeart/2005/8/layout/lProcess2"/>
    <dgm:cxn modelId="{B54AF5B0-BE5E-463C-A792-5BC2F3BAEC46}" type="presParOf" srcId="{2C9534F7-7CDC-49EA-944B-3E3E91FAF54B}" destId="{B6078C0A-FE70-4150-969F-4276DABB8236}" srcOrd="2" destOrd="0" presId="urn:microsoft.com/office/officeart/2005/8/layout/lProcess2"/>
    <dgm:cxn modelId="{EE8C1524-8828-406D-B75A-830C35CB09BC}" type="presParOf" srcId="{B6078C0A-FE70-4150-969F-4276DABB8236}" destId="{61E2C8D6-1EBF-4180-99F7-532031538AEB}" srcOrd="0" destOrd="0" presId="urn:microsoft.com/office/officeart/2005/8/layout/lProcess2"/>
    <dgm:cxn modelId="{DA5A1276-339F-4E0C-9E21-881E3972D114}" type="presParOf" srcId="{61E2C8D6-1EBF-4180-99F7-532031538AEB}" destId="{39B34410-3C0F-4C77-88D7-6450E3D572E9}" srcOrd="0" destOrd="0" presId="urn:microsoft.com/office/officeart/2005/8/layout/lProcess2"/>
    <dgm:cxn modelId="{C15472CE-4D63-4AD4-BFE5-FAC731805618}" type="presParOf" srcId="{446EF0D5-4AEB-4439-8FD7-C5ED077DC04C}" destId="{02513E6A-5FE1-4585-A914-7E5DF546E4B0}" srcOrd="1" destOrd="0" presId="urn:microsoft.com/office/officeart/2005/8/layout/lProcess2"/>
    <dgm:cxn modelId="{9CEF4643-DD7D-437B-BABE-7598515638F5}" type="presParOf" srcId="{446EF0D5-4AEB-4439-8FD7-C5ED077DC04C}" destId="{A7A0FA3A-5404-4343-AAD5-2839387949B7}" srcOrd="2" destOrd="0" presId="urn:microsoft.com/office/officeart/2005/8/layout/lProcess2"/>
    <dgm:cxn modelId="{00F1048F-020F-4BC5-B0E5-6812D254D363}" type="presParOf" srcId="{A7A0FA3A-5404-4343-AAD5-2839387949B7}" destId="{952D5604-9050-4385-9A53-61A59EEBA799}" srcOrd="0" destOrd="0" presId="urn:microsoft.com/office/officeart/2005/8/layout/lProcess2"/>
    <dgm:cxn modelId="{3DAE2B79-B2CE-42AD-B357-618682A17719}" type="presParOf" srcId="{A7A0FA3A-5404-4343-AAD5-2839387949B7}" destId="{E6243921-FD41-4204-8966-0A0373A96986}" srcOrd="1" destOrd="0" presId="urn:microsoft.com/office/officeart/2005/8/layout/lProcess2"/>
    <dgm:cxn modelId="{D37A4BBB-5BA0-4424-843E-2644716A0F93}" type="presParOf" srcId="{A7A0FA3A-5404-4343-AAD5-2839387949B7}" destId="{A006B2F2-8B52-4A36-BDB4-537B8BB25AFF}" srcOrd="2" destOrd="0" presId="urn:microsoft.com/office/officeart/2005/8/layout/lProcess2"/>
    <dgm:cxn modelId="{82C0B644-37AC-40EE-85E4-5673C2B71613}" type="presParOf" srcId="{A006B2F2-8B52-4A36-BDB4-537B8BB25AFF}" destId="{4A420A72-39F2-46F1-906C-0393F36BDC46}" srcOrd="0" destOrd="0" presId="urn:microsoft.com/office/officeart/2005/8/layout/lProcess2"/>
    <dgm:cxn modelId="{F044BCB4-D14A-4A33-9552-A4B6A298FE29}" type="presParOf" srcId="{4A420A72-39F2-46F1-906C-0393F36BDC46}" destId="{089E9EE4-80B4-45E6-B185-DCBD47B795A0}" srcOrd="0" destOrd="0" presId="urn:microsoft.com/office/officeart/2005/8/layout/lProcess2"/>
    <dgm:cxn modelId="{4C742ACE-23CC-4141-88C9-4B8ACD3F2C7A}" type="presParOf" srcId="{446EF0D5-4AEB-4439-8FD7-C5ED077DC04C}" destId="{09147F9A-28F9-4725-8ABD-95D68AD28E04}" srcOrd="3" destOrd="0" presId="urn:microsoft.com/office/officeart/2005/8/layout/lProcess2"/>
    <dgm:cxn modelId="{7A9EBE68-7FB2-4F02-AAA8-AF96984DFBE7}" type="presParOf" srcId="{446EF0D5-4AEB-4439-8FD7-C5ED077DC04C}" destId="{737F3911-AFD6-4D09-9B6D-42718F0B8BD2}" srcOrd="4" destOrd="0" presId="urn:microsoft.com/office/officeart/2005/8/layout/lProcess2"/>
    <dgm:cxn modelId="{A46C4A44-F0BE-4802-8240-3B6E9117C7C6}" type="presParOf" srcId="{737F3911-AFD6-4D09-9B6D-42718F0B8BD2}" destId="{663A48E2-AE47-47CE-816A-F24A8409327B}" srcOrd="0" destOrd="0" presId="urn:microsoft.com/office/officeart/2005/8/layout/lProcess2"/>
    <dgm:cxn modelId="{BA4DF513-D978-466A-A2D3-B718D68C910B}" type="presParOf" srcId="{737F3911-AFD6-4D09-9B6D-42718F0B8BD2}" destId="{F116BFD6-F35E-4834-80A2-44AF4F078690}" srcOrd="1" destOrd="0" presId="urn:microsoft.com/office/officeart/2005/8/layout/lProcess2"/>
    <dgm:cxn modelId="{14EB2106-F9D7-4DE8-B87F-13EF82EDB4EC}" type="presParOf" srcId="{737F3911-AFD6-4D09-9B6D-42718F0B8BD2}" destId="{B92AF1C4-C79A-4A45-9E2E-C65D941A64BC}" srcOrd="2" destOrd="0" presId="urn:microsoft.com/office/officeart/2005/8/layout/lProcess2"/>
    <dgm:cxn modelId="{59C20A53-44B0-4FDD-800E-4B63B0124637}" type="presParOf" srcId="{B92AF1C4-C79A-4A45-9E2E-C65D941A64BC}" destId="{5239CF85-5646-4403-97F5-D9FAFEE65B20}" srcOrd="0" destOrd="0" presId="urn:microsoft.com/office/officeart/2005/8/layout/lProcess2"/>
    <dgm:cxn modelId="{34D0972A-3C50-4320-9AD5-4B38D520D34E}" type="presParOf" srcId="{5239CF85-5646-4403-97F5-D9FAFEE65B20}" destId="{B2E5BEDF-8DDD-4C18-AE19-E136FFC8529A}" srcOrd="0" destOrd="0" presId="urn:microsoft.com/office/officeart/2005/8/layout/lProcess2"/>
    <dgm:cxn modelId="{9E53A6C9-ABFE-4283-9B5E-6D0A19DD9971}" type="presParOf" srcId="{446EF0D5-4AEB-4439-8FD7-C5ED077DC04C}" destId="{7E966798-5FCC-4F80-B59D-35B8AC3AFCCC}" srcOrd="5" destOrd="0" presId="urn:microsoft.com/office/officeart/2005/8/layout/lProcess2"/>
    <dgm:cxn modelId="{84AE3530-ACD1-466C-B5C2-B60E7C84CEAB}" type="presParOf" srcId="{446EF0D5-4AEB-4439-8FD7-C5ED077DC04C}" destId="{34C398A7-2088-4044-BA1B-A90DB0D49B3D}" srcOrd="6" destOrd="0" presId="urn:microsoft.com/office/officeart/2005/8/layout/lProcess2"/>
    <dgm:cxn modelId="{637F2E07-CC35-4B1B-ACFE-7E1A48650157}" type="presParOf" srcId="{34C398A7-2088-4044-BA1B-A90DB0D49B3D}" destId="{FE7822F4-7121-488F-B56E-154B0B4E0827}" srcOrd="0" destOrd="0" presId="urn:microsoft.com/office/officeart/2005/8/layout/lProcess2"/>
    <dgm:cxn modelId="{51A4EC3D-B8BF-4940-A1D5-32B7CCC57D9D}" type="presParOf" srcId="{34C398A7-2088-4044-BA1B-A90DB0D49B3D}" destId="{DDD51F1A-F542-462A-8F81-8EB586D5984C}" srcOrd="1" destOrd="0" presId="urn:microsoft.com/office/officeart/2005/8/layout/lProcess2"/>
    <dgm:cxn modelId="{EE44B57B-D127-4586-AB61-3A80D64F03E6}" type="presParOf" srcId="{34C398A7-2088-4044-BA1B-A90DB0D49B3D}" destId="{6837C360-2383-4AF5-A90F-BD2A0064CFB9}" srcOrd="2" destOrd="0" presId="urn:microsoft.com/office/officeart/2005/8/layout/lProcess2"/>
    <dgm:cxn modelId="{84FEACCA-3255-447C-9292-10AAC8FB0FDE}" type="presParOf" srcId="{6837C360-2383-4AF5-A90F-BD2A0064CFB9}" destId="{9795E16C-CF2A-4D91-A7E4-60C01DB9E969}" srcOrd="0" destOrd="0" presId="urn:microsoft.com/office/officeart/2005/8/layout/lProcess2"/>
    <dgm:cxn modelId="{61FD3557-2AF0-4E4A-89AE-63F6910DCE83}" type="presParOf" srcId="{9795E16C-CF2A-4D91-A7E4-60C01DB9E969}" destId="{231125C8-00FF-4E1C-A001-919C7BB5510F}" srcOrd="0" destOrd="0" presId="urn:microsoft.com/office/officeart/2005/8/layout/lProcess2"/>
    <dgm:cxn modelId="{F1785CDB-2542-42AC-81D6-6BAAC0EDF100}" type="presParOf" srcId="{446EF0D5-4AEB-4439-8FD7-C5ED077DC04C}" destId="{82AEC15E-CF46-4981-A3A5-4D73B9741528}" srcOrd="7" destOrd="0" presId="urn:microsoft.com/office/officeart/2005/8/layout/lProcess2"/>
    <dgm:cxn modelId="{48B14C05-A14D-4773-AC06-0909DEE1C1EC}" type="presParOf" srcId="{446EF0D5-4AEB-4439-8FD7-C5ED077DC04C}" destId="{EA952B0C-0D2E-4265-B863-C0F835EB05B5}" srcOrd="8" destOrd="0" presId="urn:microsoft.com/office/officeart/2005/8/layout/lProcess2"/>
    <dgm:cxn modelId="{38CC8483-A453-4471-9053-F37CE42A7452}" type="presParOf" srcId="{EA952B0C-0D2E-4265-B863-C0F835EB05B5}" destId="{ADA825C7-6E0F-4446-98EF-79DBDBBC70EA}" srcOrd="0" destOrd="0" presId="urn:microsoft.com/office/officeart/2005/8/layout/lProcess2"/>
    <dgm:cxn modelId="{C4538DAD-17E3-4A51-878D-C87FC07E52CB}" type="presParOf" srcId="{EA952B0C-0D2E-4265-B863-C0F835EB05B5}" destId="{ADE8400C-89DB-4342-8581-507FC599B66D}" srcOrd="1" destOrd="0" presId="urn:microsoft.com/office/officeart/2005/8/layout/lProcess2"/>
    <dgm:cxn modelId="{F8104D1A-A9D6-4BE8-A7F5-62D992478F96}" type="presParOf" srcId="{EA952B0C-0D2E-4265-B863-C0F835EB05B5}" destId="{D9C1BBCF-5726-47A9-BBDA-E6A41576F36B}" srcOrd="2" destOrd="0" presId="urn:microsoft.com/office/officeart/2005/8/layout/lProcess2"/>
    <dgm:cxn modelId="{3425C959-626C-49E5-BA4E-F85F608036B0}" type="presParOf" srcId="{D9C1BBCF-5726-47A9-BBDA-E6A41576F36B}" destId="{1F072A6B-7B4E-4161-913C-C3FF1370D612}" srcOrd="0" destOrd="0" presId="urn:microsoft.com/office/officeart/2005/8/layout/lProcess2"/>
    <dgm:cxn modelId="{0ECDE87C-28E1-4C43-9D24-F0D274D8877D}" type="presParOf" srcId="{1F072A6B-7B4E-4161-913C-C3FF1370D612}" destId="{6098B94D-3619-40D5-9458-66BACFE0643C}" srcOrd="0" destOrd="0" presId="urn:microsoft.com/office/officeart/2005/8/layout/lProcess2"/>
    <dgm:cxn modelId="{68A4ABEA-823D-4591-B7D2-CD7CB1843B5B}" type="presParOf" srcId="{446EF0D5-4AEB-4439-8FD7-C5ED077DC04C}" destId="{4BBAA09A-E3AA-4A9F-A315-0A10F67A3FAA}" srcOrd="9" destOrd="0" presId="urn:microsoft.com/office/officeart/2005/8/layout/lProcess2"/>
    <dgm:cxn modelId="{D793A4D7-5E6D-493D-94A6-8E8119EA312A}" type="presParOf" srcId="{446EF0D5-4AEB-4439-8FD7-C5ED077DC04C}" destId="{431C132C-243E-42B4-B053-DCABA25254C7}" srcOrd="10" destOrd="0" presId="urn:microsoft.com/office/officeart/2005/8/layout/lProcess2"/>
    <dgm:cxn modelId="{F2797BBB-1204-413A-87CF-D5F72AB0EB06}" type="presParOf" srcId="{431C132C-243E-42B4-B053-DCABA25254C7}" destId="{440D7523-D94B-43B7-ABA7-399350F647DC}" srcOrd="0" destOrd="0" presId="urn:microsoft.com/office/officeart/2005/8/layout/lProcess2"/>
    <dgm:cxn modelId="{D499D1B8-EFA3-4214-832D-041AC99D55E8}" type="presParOf" srcId="{431C132C-243E-42B4-B053-DCABA25254C7}" destId="{45AAB0EF-EC8A-4AED-8F87-01589D8D7097}" srcOrd="1" destOrd="0" presId="urn:microsoft.com/office/officeart/2005/8/layout/lProcess2"/>
    <dgm:cxn modelId="{1E97C09C-F5F9-48FB-BB41-725682D9091E}" type="presParOf" srcId="{431C132C-243E-42B4-B053-DCABA25254C7}" destId="{06A63E3B-33B4-48F2-9B40-F280B21C2665}" srcOrd="2" destOrd="0" presId="urn:microsoft.com/office/officeart/2005/8/layout/lProcess2"/>
    <dgm:cxn modelId="{6B857203-1018-48CC-BD4B-607FA8716BE5}" type="presParOf" srcId="{06A63E3B-33B4-48F2-9B40-F280B21C2665}" destId="{986E0142-924C-4156-96C8-DDD03CFD16E6}" srcOrd="0" destOrd="0" presId="urn:microsoft.com/office/officeart/2005/8/layout/lProcess2"/>
    <dgm:cxn modelId="{03EC1382-199A-43EB-859F-B690D70A47C7}" type="presParOf" srcId="{986E0142-924C-4156-96C8-DDD03CFD16E6}" destId="{455FCE5A-D2F9-49A9-A07A-281D26CE8158}"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rotWithShape="1">
          <a:blip xmlns:r="http://schemas.openxmlformats.org/officeDocument/2006/relationships" r:embed="rId1"/>
          <a:stretch>
            <a:fillRect/>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1"/>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040C89B-744B-4FD4-A162-135BB24F24A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1CEDC6AE-70CE-4940-9473-919A58A1A354}">
      <dgm:prSet/>
      <dgm:spPr/>
      <dgm:t>
        <a:bodyPr/>
        <a:lstStyle/>
        <a:p>
          <a:pPr rtl="0"/>
          <a:r>
            <a:rPr lang="zh-CN"/>
            <a:t>制定 “数据战略”</a:t>
          </a:r>
        </a:p>
      </dgm:t>
    </dgm:pt>
    <dgm:pt modelId="{8FF95563-2467-49E6-A329-D8555392757B}" type="parTrans" cxnId="{4654B8CE-6097-404C-B149-6E0D735BA6ED}">
      <dgm:prSet/>
      <dgm:spPr/>
      <dgm:t>
        <a:bodyPr/>
        <a:lstStyle/>
        <a:p>
          <a:endParaRPr lang="zh-CN" altLang="en-US"/>
        </a:p>
      </dgm:t>
    </dgm:pt>
    <dgm:pt modelId="{0EC5EDB9-B2EC-4CF7-815E-9BF31B8FC7F7}" type="sibTrans" cxnId="{4654B8CE-6097-404C-B149-6E0D735BA6ED}">
      <dgm:prSet/>
      <dgm:spPr/>
      <dgm:t>
        <a:bodyPr/>
        <a:lstStyle/>
        <a:p>
          <a:endParaRPr lang="zh-CN" altLang="en-US"/>
        </a:p>
      </dgm:t>
    </dgm:pt>
    <dgm:pt modelId="{26C17866-5C30-4D39-8971-812886A86E70}">
      <dgm:prSet/>
      <dgm:spPr/>
      <dgm:t>
        <a:bodyPr/>
        <a:lstStyle/>
        <a:p>
          <a:pPr rtl="0"/>
          <a:r>
            <a:rPr lang="zh-CN"/>
            <a:t>研发“数据产品”</a:t>
          </a:r>
        </a:p>
      </dgm:t>
    </dgm:pt>
    <dgm:pt modelId="{EE069CF8-A5C0-41E8-BC9A-F738ABE405E5}" type="parTrans" cxnId="{7F36DB34-AE93-4EBF-84F5-C34082015522}">
      <dgm:prSet/>
      <dgm:spPr/>
      <dgm:t>
        <a:bodyPr/>
        <a:lstStyle/>
        <a:p>
          <a:endParaRPr lang="zh-CN" altLang="en-US"/>
        </a:p>
      </dgm:t>
    </dgm:pt>
    <dgm:pt modelId="{717E83BF-B77C-48B5-BBD1-B44974961A6A}" type="sibTrans" cxnId="{7F36DB34-AE93-4EBF-84F5-C34082015522}">
      <dgm:prSet/>
      <dgm:spPr/>
      <dgm:t>
        <a:bodyPr/>
        <a:lstStyle/>
        <a:p>
          <a:endParaRPr lang="zh-CN" altLang="en-US"/>
        </a:p>
      </dgm:t>
    </dgm:pt>
    <dgm:pt modelId="{C7878121-D022-43BA-954B-E38F5E6D5504}">
      <dgm:prSet/>
      <dgm:spPr/>
      <dgm:t>
        <a:bodyPr/>
        <a:lstStyle/>
        <a:p>
          <a:pPr rtl="0"/>
          <a:r>
            <a:rPr lang="zh-CN"/>
            <a:t>构建“数据生态系统”</a:t>
          </a:r>
        </a:p>
      </dgm:t>
    </dgm:pt>
    <dgm:pt modelId="{E7C42526-7251-47B1-800C-39951F0F2167}" type="parTrans" cxnId="{A3A5F05D-548A-4EAF-857F-273836E08AA1}">
      <dgm:prSet/>
      <dgm:spPr/>
      <dgm:t>
        <a:bodyPr/>
        <a:lstStyle/>
        <a:p>
          <a:endParaRPr lang="zh-CN" altLang="en-US"/>
        </a:p>
      </dgm:t>
    </dgm:pt>
    <dgm:pt modelId="{96C5B481-7829-4AB7-AB4D-6F42E62AF912}" type="sibTrans" cxnId="{A3A5F05D-548A-4EAF-857F-273836E08AA1}">
      <dgm:prSet/>
      <dgm:spPr/>
      <dgm:t>
        <a:bodyPr/>
        <a:lstStyle/>
        <a:p>
          <a:endParaRPr lang="zh-CN" altLang="en-US"/>
        </a:p>
      </dgm:t>
    </dgm:pt>
    <dgm:pt modelId="{8704BC2A-71D5-4A15-B34C-338DADD99510}">
      <dgm:prSet/>
      <dgm:spPr/>
      <dgm:t>
        <a:bodyPr/>
        <a:lstStyle/>
        <a:p>
          <a:pPr rtl="0"/>
          <a:r>
            <a:rPr lang="zh-CN"/>
            <a:t>设计与评价数据工程师的工作（机器学习算法和统计模型）</a:t>
          </a:r>
        </a:p>
      </dgm:t>
    </dgm:pt>
    <dgm:pt modelId="{F28E1CE4-00DF-4A45-B0F8-DA56BDB321E4}" type="parTrans" cxnId="{C28BC105-3AC3-4E59-AFC4-3CEBF9E269A7}">
      <dgm:prSet/>
      <dgm:spPr/>
      <dgm:t>
        <a:bodyPr/>
        <a:lstStyle/>
        <a:p>
          <a:endParaRPr lang="zh-CN" altLang="en-US"/>
        </a:p>
      </dgm:t>
    </dgm:pt>
    <dgm:pt modelId="{7A7D57C1-F1BF-4F1A-B1F1-B323F9761BC3}" type="sibTrans" cxnId="{C28BC105-3AC3-4E59-AFC4-3CEBF9E269A7}">
      <dgm:prSet/>
      <dgm:spPr/>
      <dgm:t>
        <a:bodyPr/>
        <a:lstStyle/>
        <a:p>
          <a:endParaRPr lang="zh-CN" altLang="en-US"/>
        </a:p>
      </dgm:t>
    </dgm:pt>
    <dgm:pt modelId="{30636CD9-D825-4F33-A2CA-F2AC91BC44B1}">
      <dgm:prSet/>
      <dgm:spPr/>
      <dgm:t>
        <a:bodyPr/>
        <a:lstStyle/>
        <a:p>
          <a:pPr rtl="0"/>
          <a:r>
            <a:rPr lang="zh-CN"/>
            <a:t>提出“（基于数据的）好问题”</a:t>
          </a:r>
        </a:p>
      </dgm:t>
    </dgm:pt>
    <dgm:pt modelId="{1D74F032-C36C-4E02-AFC1-09C5EF77EC62}" type="parTrans" cxnId="{8F402ECF-59FD-48DB-941A-420DBB1620B8}">
      <dgm:prSet/>
      <dgm:spPr/>
      <dgm:t>
        <a:bodyPr/>
        <a:lstStyle/>
        <a:p>
          <a:endParaRPr lang="zh-CN" altLang="en-US"/>
        </a:p>
      </dgm:t>
    </dgm:pt>
    <dgm:pt modelId="{0F517046-F915-4692-8807-8E1F6BF33398}" type="sibTrans" cxnId="{8F402ECF-59FD-48DB-941A-420DBB1620B8}">
      <dgm:prSet/>
      <dgm:spPr/>
      <dgm:t>
        <a:bodyPr/>
        <a:lstStyle/>
        <a:p>
          <a:endParaRPr lang="zh-CN" altLang="en-US"/>
        </a:p>
      </dgm:t>
    </dgm:pt>
    <dgm:pt modelId="{B50B4B28-A819-49BF-8015-8CAF456E4F21}">
      <dgm:prSet/>
      <dgm:spPr/>
      <dgm:t>
        <a:bodyPr/>
        <a:lstStyle/>
        <a:p>
          <a:pPr rtl="0"/>
          <a:r>
            <a:rPr lang="zh-CN" dirty="0"/>
            <a:t>定义和验证研究假设，并完成对应</a:t>
          </a:r>
          <a:r>
            <a:rPr lang="zh-CN" altLang="en-US" dirty="0"/>
            <a:t>试验</a:t>
          </a:r>
          <a:endParaRPr lang="zh-CN" dirty="0"/>
        </a:p>
      </dgm:t>
    </dgm:pt>
    <dgm:pt modelId="{DD651B2B-0C1C-452F-A6C0-CCAF10EAB2F8}" type="parTrans" cxnId="{EF58A21E-6C6C-4C45-B117-15D6C54F99E4}">
      <dgm:prSet/>
      <dgm:spPr/>
      <dgm:t>
        <a:bodyPr/>
        <a:lstStyle/>
        <a:p>
          <a:endParaRPr lang="zh-CN" altLang="en-US"/>
        </a:p>
      </dgm:t>
    </dgm:pt>
    <dgm:pt modelId="{9EA2779B-A679-4C19-ADEA-A76B8DA63434}" type="sibTrans" cxnId="{EF58A21E-6C6C-4C45-B117-15D6C54F99E4}">
      <dgm:prSet/>
      <dgm:spPr/>
      <dgm:t>
        <a:bodyPr/>
        <a:lstStyle/>
        <a:p>
          <a:endParaRPr lang="zh-CN" altLang="en-US"/>
        </a:p>
      </dgm:t>
    </dgm:pt>
    <dgm:pt modelId="{46592952-73B2-402C-8FDB-674294E27E55}">
      <dgm:prSet/>
      <dgm:spPr/>
      <dgm:t>
        <a:bodyPr/>
        <a:lstStyle/>
        <a:p>
          <a:pPr rtl="0"/>
          <a:r>
            <a:rPr lang="zh-CN"/>
            <a:t>进行数据探索型分析</a:t>
          </a:r>
        </a:p>
      </dgm:t>
    </dgm:pt>
    <dgm:pt modelId="{F297219F-07E7-4731-9C8F-7167BC681735}" type="parTrans" cxnId="{72C8C8A7-BBE6-496A-A3AD-C60AC710D515}">
      <dgm:prSet/>
      <dgm:spPr/>
      <dgm:t>
        <a:bodyPr/>
        <a:lstStyle/>
        <a:p>
          <a:endParaRPr lang="zh-CN" altLang="en-US"/>
        </a:p>
      </dgm:t>
    </dgm:pt>
    <dgm:pt modelId="{3799DB48-AD5D-45D3-9E12-60FB6DD20A55}" type="sibTrans" cxnId="{72C8C8A7-BBE6-496A-A3AD-C60AC710D515}">
      <dgm:prSet/>
      <dgm:spPr/>
      <dgm:t>
        <a:bodyPr/>
        <a:lstStyle/>
        <a:p>
          <a:endParaRPr lang="zh-CN" altLang="en-US"/>
        </a:p>
      </dgm:t>
    </dgm:pt>
    <dgm:pt modelId="{BFB2A792-2731-4AF5-9A44-127F53382586}">
      <dgm:prSet/>
      <dgm:spPr/>
      <dgm:t>
        <a:bodyPr/>
        <a:lstStyle/>
        <a:p>
          <a:pPr rtl="0"/>
          <a:r>
            <a:rPr lang="zh-CN" dirty="0"/>
            <a:t>完成</a:t>
          </a:r>
          <a:r>
            <a:rPr lang="zh-CN" altLang="en-US" dirty="0"/>
            <a:t>数据加工</a:t>
          </a:r>
          <a:r>
            <a:rPr lang="zh-CN" dirty="0"/>
            <a:t>（</a:t>
          </a:r>
          <a:r>
            <a:rPr lang="en-US" dirty="0"/>
            <a:t>Data munging or data wrangling</a:t>
          </a:r>
          <a:r>
            <a:rPr lang="zh-CN" dirty="0"/>
            <a:t>）</a:t>
          </a:r>
        </a:p>
      </dgm:t>
    </dgm:pt>
    <dgm:pt modelId="{EEFC8E0A-09E2-447C-8341-E455272D9062}" type="parTrans" cxnId="{C8AC9204-C539-40AF-8A61-CE24572235B8}">
      <dgm:prSet/>
      <dgm:spPr/>
      <dgm:t>
        <a:bodyPr/>
        <a:lstStyle/>
        <a:p>
          <a:endParaRPr lang="zh-CN" altLang="en-US"/>
        </a:p>
      </dgm:t>
    </dgm:pt>
    <dgm:pt modelId="{1564A732-B43C-4D21-B61C-2148133E2B0C}" type="sibTrans" cxnId="{C8AC9204-C539-40AF-8A61-CE24572235B8}">
      <dgm:prSet/>
      <dgm:spPr/>
      <dgm:t>
        <a:bodyPr/>
        <a:lstStyle/>
        <a:p>
          <a:endParaRPr lang="zh-CN" altLang="en-US"/>
        </a:p>
      </dgm:t>
    </dgm:pt>
    <dgm:pt modelId="{6FD3589C-30D8-448E-AB11-63CE4C4E523A}">
      <dgm:prSet/>
      <dgm:spPr/>
      <dgm:t>
        <a:bodyPr/>
        <a:lstStyle/>
        <a:p>
          <a:pPr rtl="0"/>
          <a:r>
            <a:rPr lang="zh-CN"/>
            <a:t>实现数据洞见</a:t>
          </a:r>
        </a:p>
      </dgm:t>
    </dgm:pt>
    <dgm:pt modelId="{52900BD7-AB97-46C0-81C0-97CEF2230C43}" type="parTrans" cxnId="{E89E04C8-7EBC-4E60-96C8-5684E12DB523}">
      <dgm:prSet/>
      <dgm:spPr/>
      <dgm:t>
        <a:bodyPr/>
        <a:lstStyle/>
        <a:p>
          <a:endParaRPr lang="zh-CN" altLang="en-US"/>
        </a:p>
      </dgm:t>
    </dgm:pt>
    <dgm:pt modelId="{07622756-DB7E-43C5-945C-2AE3F82489E5}" type="sibTrans" cxnId="{E89E04C8-7EBC-4E60-96C8-5684E12DB523}">
      <dgm:prSet/>
      <dgm:spPr/>
      <dgm:t>
        <a:bodyPr/>
        <a:lstStyle/>
        <a:p>
          <a:endParaRPr lang="zh-CN" altLang="en-US"/>
        </a:p>
      </dgm:t>
    </dgm:pt>
    <dgm:pt modelId="{7775869A-DF30-48CB-934A-25E5004F3ADD}">
      <dgm:prSet/>
      <dgm:spPr/>
      <dgm:t>
        <a:bodyPr/>
        <a:lstStyle/>
        <a:p>
          <a:pPr rtl="0"/>
          <a:r>
            <a:rPr lang="zh-CN"/>
            <a:t>数据的可视化或故事化描述</a:t>
          </a:r>
        </a:p>
      </dgm:t>
    </dgm:pt>
    <dgm:pt modelId="{18DCAF25-07DD-49B2-B08B-AD3117B3EDC7}" type="parTrans" cxnId="{47F55633-5989-44D1-8961-47F9B12A3BC3}">
      <dgm:prSet/>
      <dgm:spPr/>
      <dgm:t>
        <a:bodyPr/>
        <a:lstStyle/>
        <a:p>
          <a:endParaRPr lang="zh-CN" altLang="en-US"/>
        </a:p>
      </dgm:t>
    </dgm:pt>
    <dgm:pt modelId="{E13C5FA5-F8A4-4012-A20C-8061D7020D68}" type="sibTrans" cxnId="{47F55633-5989-44D1-8961-47F9B12A3BC3}">
      <dgm:prSet/>
      <dgm:spPr/>
      <dgm:t>
        <a:bodyPr/>
        <a:lstStyle/>
        <a:p>
          <a:endParaRPr lang="zh-CN" altLang="en-US"/>
        </a:p>
      </dgm:t>
    </dgm:pt>
    <dgm:pt modelId="{286EB14A-6FBE-48CB-A427-371529010F37}" type="pres">
      <dgm:prSet presAssocID="{1040C89B-744B-4FD4-A162-135BB24F24A3}" presName="linear" presStyleCnt="0">
        <dgm:presLayoutVars>
          <dgm:animLvl val="lvl"/>
          <dgm:resizeHandles val="exact"/>
        </dgm:presLayoutVars>
      </dgm:prSet>
      <dgm:spPr/>
    </dgm:pt>
    <dgm:pt modelId="{DE2A268A-E875-4771-A1FF-EFAE50F37291}" type="pres">
      <dgm:prSet presAssocID="{1CEDC6AE-70CE-4940-9473-919A58A1A354}" presName="parentText" presStyleLbl="node1" presStyleIdx="0" presStyleCnt="10">
        <dgm:presLayoutVars>
          <dgm:chMax val="0"/>
          <dgm:bulletEnabled val="1"/>
        </dgm:presLayoutVars>
      </dgm:prSet>
      <dgm:spPr/>
    </dgm:pt>
    <dgm:pt modelId="{13F447CD-40F7-40FD-9E60-53E810382A2F}" type="pres">
      <dgm:prSet presAssocID="{0EC5EDB9-B2EC-4CF7-815E-9BF31B8FC7F7}" presName="spacer" presStyleCnt="0"/>
      <dgm:spPr/>
    </dgm:pt>
    <dgm:pt modelId="{ADE3E25E-0438-48AE-A54D-242B68087792}" type="pres">
      <dgm:prSet presAssocID="{26C17866-5C30-4D39-8971-812886A86E70}" presName="parentText" presStyleLbl="node1" presStyleIdx="1" presStyleCnt="10">
        <dgm:presLayoutVars>
          <dgm:chMax val="0"/>
          <dgm:bulletEnabled val="1"/>
        </dgm:presLayoutVars>
      </dgm:prSet>
      <dgm:spPr/>
    </dgm:pt>
    <dgm:pt modelId="{22B7C6D9-A7E4-48B7-8F77-5000D3DAEB47}" type="pres">
      <dgm:prSet presAssocID="{717E83BF-B77C-48B5-BBD1-B44974961A6A}" presName="spacer" presStyleCnt="0"/>
      <dgm:spPr/>
    </dgm:pt>
    <dgm:pt modelId="{194C2690-5938-4236-A51E-2BA4A3249F24}" type="pres">
      <dgm:prSet presAssocID="{C7878121-D022-43BA-954B-E38F5E6D5504}" presName="parentText" presStyleLbl="node1" presStyleIdx="2" presStyleCnt="10">
        <dgm:presLayoutVars>
          <dgm:chMax val="0"/>
          <dgm:bulletEnabled val="1"/>
        </dgm:presLayoutVars>
      </dgm:prSet>
      <dgm:spPr/>
    </dgm:pt>
    <dgm:pt modelId="{E9073F99-0444-4E6B-92BE-D6F0BEB97DAB}" type="pres">
      <dgm:prSet presAssocID="{96C5B481-7829-4AB7-AB4D-6F42E62AF912}" presName="spacer" presStyleCnt="0"/>
      <dgm:spPr/>
    </dgm:pt>
    <dgm:pt modelId="{623BD7A0-58A2-4631-A0B2-587CF8EE8D1F}" type="pres">
      <dgm:prSet presAssocID="{8704BC2A-71D5-4A15-B34C-338DADD99510}" presName="parentText" presStyleLbl="node1" presStyleIdx="3" presStyleCnt="10">
        <dgm:presLayoutVars>
          <dgm:chMax val="0"/>
          <dgm:bulletEnabled val="1"/>
        </dgm:presLayoutVars>
      </dgm:prSet>
      <dgm:spPr/>
    </dgm:pt>
    <dgm:pt modelId="{4D0C7105-DFA5-41D3-8217-413C42B665BC}" type="pres">
      <dgm:prSet presAssocID="{7A7D57C1-F1BF-4F1A-B1F1-B323F9761BC3}" presName="spacer" presStyleCnt="0"/>
      <dgm:spPr/>
    </dgm:pt>
    <dgm:pt modelId="{AC65E8FE-46D7-49ED-BE4F-4EA55958D61D}" type="pres">
      <dgm:prSet presAssocID="{30636CD9-D825-4F33-A2CA-F2AC91BC44B1}" presName="parentText" presStyleLbl="node1" presStyleIdx="4" presStyleCnt="10">
        <dgm:presLayoutVars>
          <dgm:chMax val="0"/>
          <dgm:bulletEnabled val="1"/>
        </dgm:presLayoutVars>
      </dgm:prSet>
      <dgm:spPr/>
    </dgm:pt>
    <dgm:pt modelId="{697005D0-E21A-4219-A6DA-29D9123E951E}" type="pres">
      <dgm:prSet presAssocID="{0F517046-F915-4692-8807-8E1F6BF33398}" presName="spacer" presStyleCnt="0"/>
      <dgm:spPr/>
    </dgm:pt>
    <dgm:pt modelId="{20928299-5458-4911-8D13-8198D902AE67}" type="pres">
      <dgm:prSet presAssocID="{B50B4B28-A819-49BF-8015-8CAF456E4F21}" presName="parentText" presStyleLbl="node1" presStyleIdx="5" presStyleCnt="10">
        <dgm:presLayoutVars>
          <dgm:chMax val="0"/>
          <dgm:bulletEnabled val="1"/>
        </dgm:presLayoutVars>
      </dgm:prSet>
      <dgm:spPr/>
    </dgm:pt>
    <dgm:pt modelId="{21352C80-9153-452B-A0C0-FA4A9CF01F5F}" type="pres">
      <dgm:prSet presAssocID="{9EA2779B-A679-4C19-ADEA-A76B8DA63434}" presName="spacer" presStyleCnt="0"/>
      <dgm:spPr/>
    </dgm:pt>
    <dgm:pt modelId="{99741ECA-50DD-4AAC-948F-E85CF244FF92}" type="pres">
      <dgm:prSet presAssocID="{46592952-73B2-402C-8FDB-674294E27E55}" presName="parentText" presStyleLbl="node1" presStyleIdx="6" presStyleCnt="10">
        <dgm:presLayoutVars>
          <dgm:chMax val="0"/>
          <dgm:bulletEnabled val="1"/>
        </dgm:presLayoutVars>
      </dgm:prSet>
      <dgm:spPr/>
    </dgm:pt>
    <dgm:pt modelId="{9EC618BD-6DA2-4EFD-8AC8-7F0BA340471A}" type="pres">
      <dgm:prSet presAssocID="{3799DB48-AD5D-45D3-9E12-60FB6DD20A55}" presName="spacer" presStyleCnt="0"/>
      <dgm:spPr/>
    </dgm:pt>
    <dgm:pt modelId="{C116E855-9F3E-4C34-B255-9E846D3E7D30}" type="pres">
      <dgm:prSet presAssocID="{BFB2A792-2731-4AF5-9A44-127F53382586}" presName="parentText" presStyleLbl="node1" presStyleIdx="7" presStyleCnt="10">
        <dgm:presLayoutVars>
          <dgm:chMax val="0"/>
          <dgm:bulletEnabled val="1"/>
        </dgm:presLayoutVars>
      </dgm:prSet>
      <dgm:spPr/>
    </dgm:pt>
    <dgm:pt modelId="{1FADB754-5E0E-4C4D-9F88-520AC5201FCB}" type="pres">
      <dgm:prSet presAssocID="{1564A732-B43C-4D21-B61C-2148133E2B0C}" presName="spacer" presStyleCnt="0"/>
      <dgm:spPr/>
    </dgm:pt>
    <dgm:pt modelId="{9DC57579-8069-4EEB-AC05-9F72FE4F29D0}" type="pres">
      <dgm:prSet presAssocID="{6FD3589C-30D8-448E-AB11-63CE4C4E523A}" presName="parentText" presStyleLbl="node1" presStyleIdx="8" presStyleCnt="10">
        <dgm:presLayoutVars>
          <dgm:chMax val="0"/>
          <dgm:bulletEnabled val="1"/>
        </dgm:presLayoutVars>
      </dgm:prSet>
      <dgm:spPr/>
    </dgm:pt>
    <dgm:pt modelId="{9E3009AA-6C8F-49C1-849D-A2BDC4997A5C}" type="pres">
      <dgm:prSet presAssocID="{07622756-DB7E-43C5-945C-2AE3F82489E5}" presName="spacer" presStyleCnt="0"/>
      <dgm:spPr/>
    </dgm:pt>
    <dgm:pt modelId="{F49C3F1E-9B3A-44DE-A8BC-427FEFC229C2}" type="pres">
      <dgm:prSet presAssocID="{7775869A-DF30-48CB-934A-25E5004F3ADD}" presName="parentText" presStyleLbl="node1" presStyleIdx="9" presStyleCnt="10">
        <dgm:presLayoutVars>
          <dgm:chMax val="0"/>
          <dgm:bulletEnabled val="1"/>
        </dgm:presLayoutVars>
      </dgm:prSet>
      <dgm:spPr/>
    </dgm:pt>
  </dgm:ptLst>
  <dgm:cxnLst>
    <dgm:cxn modelId="{C8AC9204-C539-40AF-8A61-CE24572235B8}" srcId="{1040C89B-744B-4FD4-A162-135BB24F24A3}" destId="{BFB2A792-2731-4AF5-9A44-127F53382586}" srcOrd="7" destOrd="0" parTransId="{EEFC8E0A-09E2-447C-8341-E455272D9062}" sibTransId="{1564A732-B43C-4D21-B61C-2148133E2B0C}"/>
    <dgm:cxn modelId="{C28BC105-3AC3-4E59-AFC4-3CEBF9E269A7}" srcId="{1040C89B-744B-4FD4-A162-135BB24F24A3}" destId="{8704BC2A-71D5-4A15-B34C-338DADD99510}" srcOrd="3" destOrd="0" parTransId="{F28E1CE4-00DF-4A45-B0F8-DA56BDB321E4}" sibTransId="{7A7D57C1-F1BF-4F1A-B1F1-B323F9761BC3}"/>
    <dgm:cxn modelId="{EF58A21E-6C6C-4C45-B117-15D6C54F99E4}" srcId="{1040C89B-744B-4FD4-A162-135BB24F24A3}" destId="{B50B4B28-A819-49BF-8015-8CAF456E4F21}" srcOrd="5" destOrd="0" parTransId="{DD651B2B-0C1C-452F-A6C0-CCAF10EAB2F8}" sibTransId="{9EA2779B-A679-4C19-ADEA-A76B8DA63434}"/>
    <dgm:cxn modelId="{E90EA52B-E121-4BC1-9924-DB8B0FD629FC}" type="presOf" srcId="{C7878121-D022-43BA-954B-E38F5E6D5504}" destId="{194C2690-5938-4236-A51E-2BA4A3249F24}" srcOrd="0" destOrd="0" presId="urn:microsoft.com/office/officeart/2005/8/layout/vList2"/>
    <dgm:cxn modelId="{47F55633-5989-44D1-8961-47F9B12A3BC3}" srcId="{1040C89B-744B-4FD4-A162-135BB24F24A3}" destId="{7775869A-DF30-48CB-934A-25E5004F3ADD}" srcOrd="9" destOrd="0" parTransId="{18DCAF25-07DD-49B2-B08B-AD3117B3EDC7}" sibTransId="{E13C5FA5-F8A4-4012-A20C-8061D7020D68}"/>
    <dgm:cxn modelId="{02F19F34-08CA-48C9-A2BA-16BA5B13335B}" type="presOf" srcId="{B50B4B28-A819-49BF-8015-8CAF456E4F21}" destId="{20928299-5458-4911-8D13-8198D902AE67}" srcOrd="0" destOrd="0" presId="urn:microsoft.com/office/officeart/2005/8/layout/vList2"/>
    <dgm:cxn modelId="{7F36DB34-AE93-4EBF-84F5-C34082015522}" srcId="{1040C89B-744B-4FD4-A162-135BB24F24A3}" destId="{26C17866-5C30-4D39-8971-812886A86E70}" srcOrd="1" destOrd="0" parTransId="{EE069CF8-A5C0-41E8-BC9A-F738ABE405E5}" sibTransId="{717E83BF-B77C-48B5-BBD1-B44974961A6A}"/>
    <dgm:cxn modelId="{A3A5F05D-548A-4EAF-857F-273836E08AA1}" srcId="{1040C89B-744B-4FD4-A162-135BB24F24A3}" destId="{C7878121-D022-43BA-954B-E38F5E6D5504}" srcOrd="2" destOrd="0" parTransId="{E7C42526-7251-47B1-800C-39951F0F2167}" sibTransId="{96C5B481-7829-4AB7-AB4D-6F42E62AF912}"/>
    <dgm:cxn modelId="{C4821569-A90A-4F15-A095-A03642399CE9}" type="presOf" srcId="{7775869A-DF30-48CB-934A-25E5004F3ADD}" destId="{F49C3F1E-9B3A-44DE-A8BC-427FEFC229C2}" srcOrd="0" destOrd="0" presId="urn:microsoft.com/office/officeart/2005/8/layout/vList2"/>
    <dgm:cxn modelId="{6C5AA993-8D2F-4317-9AEB-DA8C37C9FECA}" type="presOf" srcId="{26C17866-5C30-4D39-8971-812886A86E70}" destId="{ADE3E25E-0438-48AE-A54D-242B68087792}" srcOrd="0" destOrd="0" presId="urn:microsoft.com/office/officeart/2005/8/layout/vList2"/>
    <dgm:cxn modelId="{72C8C8A7-BBE6-496A-A3AD-C60AC710D515}" srcId="{1040C89B-744B-4FD4-A162-135BB24F24A3}" destId="{46592952-73B2-402C-8FDB-674294E27E55}" srcOrd="6" destOrd="0" parTransId="{F297219F-07E7-4731-9C8F-7167BC681735}" sibTransId="{3799DB48-AD5D-45D3-9E12-60FB6DD20A55}"/>
    <dgm:cxn modelId="{271949AB-E13A-4EBC-BB57-40A78CAF758B}" type="presOf" srcId="{30636CD9-D825-4F33-A2CA-F2AC91BC44B1}" destId="{AC65E8FE-46D7-49ED-BE4F-4EA55958D61D}" srcOrd="0" destOrd="0" presId="urn:microsoft.com/office/officeart/2005/8/layout/vList2"/>
    <dgm:cxn modelId="{A8352CB8-E11D-49B4-A6AA-60AB7F6DB482}" type="presOf" srcId="{6FD3589C-30D8-448E-AB11-63CE4C4E523A}" destId="{9DC57579-8069-4EEB-AC05-9F72FE4F29D0}" srcOrd="0" destOrd="0" presId="urn:microsoft.com/office/officeart/2005/8/layout/vList2"/>
    <dgm:cxn modelId="{FF832FBF-DFC7-40EA-80F3-24AA3ACCFADD}" type="presOf" srcId="{1040C89B-744B-4FD4-A162-135BB24F24A3}" destId="{286EB14A-6FBE-48CB-A427-371529010F37}" srcOrd="0" destOrd="0" presId="urn:microsoft.com/office/officeart/2005/8/layout/vList2"/>
    <dgm:cxn modelId="{1A84D6C2-5CFF-45D0-AE1C-EDABBEB162A8}" type="presOf" srcId="{46592952-73B2-402C-8FDB-674294E27E55}" destId="{99741ECA-50DD-4AAC-948F-E85CF244FF92}" srcOrd="0" destOrd="0" presId="urn:microsoft.com/office/officeart/2005/8/layout/vList2"/>
    <dgm:cxn modelId="{E89E04C8-7EBC-4E60-96C8-5684E12DB523}" srcId="{1040C89B-744B-4FD4-A162-135BB24F24A3}" destId="{6FD3589C-30D8-448E-AB11-63CE4C4E523A}" srcOrd="8" destOrd="0" parTransId="{52900BD7-AB97-46C0-81C0-97CEF2230C43}" sibTransId="{07622756-DB7E-43C5-945C-2AE3F82489E5}"/>
    <dgm:cxn modelId="{4654B8CE-6097-404C-B149-6E0D735BA6ED}" srcId="{1040C89B-744B-4FD4-A162-135BB24F24A3}" destId="{1CEDC6AE-70CE-4940-9473-919A58A1A354}" srcOrd="0" destOrd="0" parTransId="{8FF95563-2467-49E6-A329-D8555392757B}" sibTransId="{0EC5EDB9-B2EC-4CF7-815E-9BF31B8FC7F7}"/>
    <dgm:cxn modelId="{8F402ECF-59FD-48DB-941A-420DBB1620B8}" srcId="{1040C89B-744B-4FD4-A162-135BB24F24A3}" destId="{30636CD9-D825-4F33-A2CA-F2AC91BC44B1}" srcOrd="4" destOrd="0" parTransId="{1D74F032-C36C-4E02-AFC1-09C5EF77EC62}" sibTransId="{0F517046-F915-4692-8807-8E1F6BF33398}"/>
    <dgm:cxn modelId="{9ECEA8D5-6C79-4983-B453-D34F17E41DF9}" type="presOf" srcId="{1CEDC6AE-70CE-4940-9473-919A58A1A354}" destId="{DE2A268A-E875-4771-A1FF-EFAE50F37291}" srcOrd="0" destOrd="0" presId="urn:microsoft.com/office/officeart/2005/8/layout/vList2"/>
    <dgm:cxn modelId="{A9936BD6-3D60-43CA-A1F8-778E1103C58A}" type="presOf" srcId="{BFB2A792-2731-4AF5-9A44-127F53382586}" destId="{C116E855-9F3E-4C34-B255-9E846D3E7D30}" srcOrd="0" destOrd="0" presId="urn:microsoft.com/office/officeart/2005/8/layout/vList2"/>
    <dgm:cxn modelId="{818693DF-8773-4B93-ADF2-6AE7FECB2B52}" type="presOf" srcId="{8704BC2A-71D5-4A15-B34C-338DADD99510}" destId="{623BD7A0-58A2-4631-A0B2-587CF8EE8D1F}" srcOrd="0" destOrd="0" presId="urn:microsoft.com/office/officeart/2005/8/layout/vList2"/>
    <dgm:cxn modelId="{48295056-7C96-4715-87CF-8B609B5FBEC5}" type="presParOf" srcId="{286EB14A-6FBE-48CB-A427-371529010F37}" destId="{DE2A268A-E875-4771-A1FF-EFAE50F37291}" srcOrd="0" destOrd="0" presId="urn:microsoft.com/office/officeart/2005/8/layout/vList2"/>
    <dgm:cxn modelId="{161EBDE4-52D0-4A92-84DC-4633AE17A9C5}" type="presParOf" srcId="{286EB14A-6FBE-48CB-A427-371529010F37}" destId="{13F447CD-40F7-40FD-9E60-53E810382A2F}" srcOrd="1" destOrd="0" presId="urn:microsoft.com/office/officeart/2005/8/layout/vList2"/>
    <dgm:cxn modelId="{FA4DF653-D847-4181-9F75-3228F424E898}" type="presParOf" srcId="{286EB14A-6FBE-48CB-A427-371529010F37}" destId="{ADE3E25E-0438-48AE-A54D-242B68087792}" srcOrd="2" destOrd="0" presId="urn:microsoft.com/office/officeart/2005/8/layout/vList2"/>
    <dgm:cxn modelId="{71597DAE-5EA0-4940-ACD5-CFE08A2053C9}" type="presParOf" srcId="{286EB14A-6FBE-48CB-A427-371529010F37}" destId="{22B7C6D9-A7E4-48B7-8F77-5000D3DAEB47}" srcOrd="3" destOrd="0" presId="urn:microsoft.com/office/officeart/2005/8/layout/vList2"/>
    <dgm:cxn modelId="{0D04EDDA-855B-4DE5-A0EF-BED6B266248E}" type="presParOf" srcId="{286EB14A-6FBE-48CB-A427-371529010F37}" destId="{194C2690-5938-4236-A51E-2BA4A3249F24}" srcOrd="4" destOrd="0" presId="urn:microsoft.com/office/officeart/2005/8/layout/vList2"/>
    <dgm:cxn modelId="{FADF12B4-329D-4A3E-B2E9-74B0D7727251}" type="presParOf" srcId="{286EB14A-6FBE-48CB-A427-371529010F37}" destId="{E9073F99-0444-4E6B-92BE-D6F0BEB97DAB}" srcOrd="5" destOrd="0" presId="urn:microsoft.com/office/officeart/2005/8/layout/vList2"/>
    <dgm:cxn modelId="{86B3E515-B143-4914-AB46-4DF918A05A70}" type="presParOf" srcId="{286EB14A-6FBE-48CB-A427-371529010F37}" destId="{623BD7A0-58A2-4631-A0B2-587CF8EE8D1F}" srcOrd="6" destOrd="0" presId="urn:microsoft.com/office/officeart/2005/8/layout/vList2"/>
    <dgm:cxn modelId="{FAB7E9A3-6743-487A-A74E-4EEA6129C2A5}" type="presParOf" srcId="{286EB14A-6FBE-48CB-A427-371529010F37}" destId="{4D0C7105-DFA5-41D3-8217-413C42B665BC}" srcOrd="7" destOrd="0" presId="urn:microsoft.com/office/officeart/2005/8/layout/vList2"/>
    <dgm:cxn modelId="{94E2AE9B-AA74-4ED3-963D-6607348A2657}" type="presParOf" srcId="{286EB14A-6FBE-48CB-A427-371529010F37}" destId="{AC65E8FE-46D7-49ED-BE4F-4EA55958D61D}" srcOrd="8" destOrd="0" presId="urn:microsoft.com/office/officeart/2005/8/layout/vList2"/>
    <dgm:cxn modelId="{352CCF35-DE90-4688-9C47-18F6F568ADDB}" type="presParOf" srcId="{286EB14A-6FBE-48CB-A427-371529010F37}" destId="{697005D0-E21A-4219-A6DA-29D9123E951E}" srcOrd="9" destOrd="0" presId="urn:microsoft.com/office/officeart/2005/8/layout/vList2"/>
    <dgm:cxn modelId="{5C34F0E4-142C-4775-B2D1-611F543FE9F2}" type="presParOf" srcId="{286EB14A-6FBE-48CB-A427-371529010F37}" destId="{20928299-5458-4911-8D13-8198D902AE67}" srcOrd="10" destOrd="0" presId="urn:microsoft.com/office/officeart/2005/8/layout/vList2"/>
    <dgm:cxn modelId="{310F028E-5E0F-4A5F-BA94-634A82BF4EE0}" type="presParOf" srcId="{286EB14A-6FBE-48CB-A427-371529010F37}" destId="{21352C80-9153-452B-A0C0-FA4A9CF01F5F}" srcOrd="11" destOrd="0" presId="urn:microsoft.com/office/officeart/2005/8/layout/vList2"/>
    <dgm:cxn modelId="{40CC1BAF-F200-41E1-93C9-BC346C7B06B6}" type="presParOf" srcId="{286EB14A-6FBE-48CB-A427-371529010F37}" destId="{99741ECA-50DD-4AAC-948F-E85CF244FF92}" srcOrd="12" destOrd="0" presId="urn:microsoft.com/office/officeart/2005/8/layout/vList2"/>
    <dgm:cxn modelId="{C3AA9818-47D5-4888-9BB8-6A654CB241F1}" type="presParOf" srcId="{286EB14A-6FBE-48CB-A427-371529010F37}" destId="{9EC618BD-6DA2-4EFD-8AC8-7F0BA340471A}" srcOrd="13" destOrd="0" presId="urn:microsoft.com/office/officeart/2005/8/layout/vList2"/>
    <dgm:cxn modelId="{0F8A316E-F0CF-4D70-AD94-6871E20CE5A2}" type="presParOf" srcId="{286EB14A-6FBE-48CB-A427-371529010F37}" destId="{C116E855-9F3E-4C34-B255-9E846D3E7D30}" srcOrd="14" destOrd="0" presId="urn:microsoft.com/office/officeart/2005/8/layout/vList2"/>
    <dgm:cxn modelId="{8AD2BB4E-E548-4A46-B7F4-C4359D7C21BF}" type="presParOf" srcId="{286EB14A-6FBE-48CB-A427-371529010F37}" destId="{1FADB754-5E0E-4C4D-9F88-520AC5201FCB}" srcOrd="15" destOrd="0" presId="urn:microsoft.com/office/officeart/2005/8/layout/vList2"/>
    <dgm:cxn modelId="{5AB6654D-808D-4B97-A1DA-357664B25036}" type="presParOf" srcId="{286EB14A-6FBE-48CB-A427-371529010F37}" destId="{9DC57579-8069-4EEB-AC05-9F72FE4F29D0}" srcOrd="16" destOrd="0" presId="urn:microsoft.com/office/officeart/2005/8/layout/vList2"/>
    <dgm:cxn modelId="{9CCAA810-18C9-476E-A351-EB2D10B6ECF5}" type="presParOf" srcId="{286EB14A-6FBE-48CB-A427-371529010F37}" destId="{9E3009AA-6C8F-49C1-849D-A2BDC4997A5C}" srcOrd="17" destOrd="0" presId="urn:microsoft.com/office/officeart/2005/8/layout/vList2"/>
    <dgm:cxn modelId="{5E104BC4-6908-4465-A058-59E66DFAC27C}" type="presParOf" srcId="{286EB14A-6FBE-48CB-A427-371529010F37}" destId="{F49C3F1E-9B3A-44DE-A8BC-427FEFC229C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EBA6B3-45B2-48CA-9DD6-B84A6AB4903E}" type="doc">
      <dgm:prSet loTypeId="urn:microsoft.com/office/officeart/2005/8/layout/process2" loCatId="process" qsTypeId="urn:microsoft.com/office/officeart/2005/8/quickstyle/simple5" qsCatId="simple" csTypeId="urn:microsoft.com/office/officeart/2005/8/colors/colorful5" csCatId="colorful"/>
      <dgm:spPr/>
      <dgm:t>
        <a:bodyPr/>
        <a:lstStyle/>
        <a:p>
          <a:endParaRPr lang="zh-CN" altLang="en-US"/>
        </a:p>
      </dgm:t>
    </dgm:pt>
    <dgm:pt modelId="{5F227279-0936-41FB-95F9-8D97F5D505F6}">
      <dgm:prSet/>
      <dgm:spPr/>
      <dgm:t>
        <a:bodyPr/>
        <a:lstStyle/>
        <a:p>
          <a:pPr rtl="0"/>
          <a:r>
            <a:rPr lang="zh-CN" dirty="0"/>
            <a:t>原始社会的“实验科学范式”</a:t>
          </a:r>
        </a:p>
      </dgm:t>
    </dgm:pt>
    <dgm:pt modelId="{59186AD3-1C81-4F38-B4CE-B558CA9CCEC1}" type="parTrans" cxnId="{C80827A7-424D-4F28-89C8-091773C54E83}">
      <dgm:prSet/>
      <dgm:spPr/>
      <dgm:t>
        <a:bodyPr/>
        <a:lstStyle/>
        <a:p>
          <a:endParaRPr lang="zh-CN" altLang="en-US"/>
        </a:p>
      </dgm:t>
    </dgm:pt>
    <dgm:pt modelId="{1EB14350-3320-429C-8E90-EF1ADC4327CE}" type="sibTrans" cxnId="{C80827A7-424D-4F28-89C8-091773C54E83}">
      <dgm:prSet/>
      <dgm:spPr/>
      <dgm:t>
        <a:bodyPr/>
        <a:lstStyle/>
        <a:p>
          <a:endParaRPr lang="zh-CN" altLang="en-US"/>
        </a:p>
      </dgm:t>
    </dgm:pt>
    <dgm:pt modelId="{F9AA711F-9373-4F62-9B82-6224801A4CD1}">
      <dgm:prSet/>
      <dgm:spPr/>
      <dgm:t>
        <a:bodyPr/>
        <a:lstStyle/>
        <a:p>
          <a:pPr rtl="0"/>
          <a:r>
            <a:rPr lang="zh-CN"/>
            <a:t>以模型和归纳为特征的“理论科学范式”</a:t>
          </a:r>
        </a:p>
      </dgm:t>
    </dgm:pt>
    <dgm:pt modelId="{BED158B5-95F5-49C6-B701-0F0A24CB06B6}" type="parTrans" cxnId="{36FE0B43-48F9-4BD9-9390-688FA9805E8C}">
      <dgm:prSet/>
      <dgm:spPr/>
      <dgm:t>
        <a:bodyPr/>
        <a:lstStyle/>
        <a:p>
          <a:endParaRPr lang="zh-CN" altLang="en-US"/>
        </a:p>
      </dgm:t>
    </dgm:pt>
    <dgm:pt modelId="{BD22A119-3473-4942-8446-485B4024368D}" type="sibTrans" cxnId="{36FE0B43-48F9-4BD9-9390-688FA9805E8C}">
      <dgm:prSet/>
      <dgm:spPr/>
      <dgm:t>
        <a:bodyPr/>
        <a:lstStyle/>
        <a:p>
          <a:endParaRPr lang="zh-CN" altLang="en-US"/>
        </a:p>
      </dgm:t>
    </dgm:pt>
    <dgm:pt modelId="{3D132916-0B8A-4147-B6F8-9254870B5F12}">
      <dgm:prSet/>
      <dgm:spPr/>
      <dgm:t>
        <a:bodyPr/>
        <a:lstStyle/>
        <a:p>
          <a:pPr rtl="0"/>
          <a:r>
            <a:rPr lang="zh-CN"/>
            <a:t>以模拟仿真为特征的“计算科学范式”</a:t>
          </a:r>
        </a:p>
      </dgm:t>
    </dgm:pt>
    <dgm:pt modelId="{E3AEA490-817D-4387-B6C1-49DA961F4A0D}" type="parTrans" cxnId="{AFC0268D-76B1-498D-BB63-D8B27AFD465F}">
      <dgm:prSet/>
      <dgm:spPr/>
      <dgm:t>
        <a:bodyPr/>
        <a:lstStyle/>
        <a:p>
          <a:endParaRPr lang="zh-CN" altLang="en-US"/>
        </a:p>
      </dgm:t>
    </dgm:pt>
    <dgm:pt modelId="{DFFC0736-BCBB-400D-86BC-F9BB6DCC50EC}" type="sibTrans" cxnId="{AFC0268D-76B1-498D-BB63-D8B27AFD465F}">
      <dgm:prSet/>
      <dgm:spPr/>
      <dgm:t>
        <a:bodyPr/>
        <a:lstStyle/>
        <a:p>
          <a:endParaRPr lang="zh-CN" altLang="en-US"/>
        </a:p>
      </dgm:t>
    </dgm:pt>
    <dgm:pt modelId="{4157FFA9-7B63-4A30-A913-29163F65F306}">
      <dgm:prSet/>
      <dgm:spPr/>
      <dgm:t>
        <a:bodyPr/>
        <a:lstStyle/>
        <a:p>
          <a:pPr rtl="0"/>
          <a:r>
            <a:rPr lang="zh-CN"/>
            <a:t>数据密集型科学发现范式</a:t>
          </a:r>
        </a:p>
      </dgm:t>
    </dgm:pt>
    <dgm:pt modelId="{1966E47E-9AA5-4FF0-90D2-AC2110F9813A}" type="parTrans" cxnId="{A2A5F7F5-DB3A-465B-82D2-0BB9EA318E58}">
      <dgm:prSet/>
      <dgm:spPr/>
      <dgm:t>
        <a:bodyPr/>
        <a:lstStyle/>
        <a:p>
          <a:endParaRPr lang="zh-CN" altLang="en-US"/>
        </a:p>
      </dgm:t>
    </dgm:pt>
    <dgm:pt modelId="{7B9EECD8-2271-477A-96F5-F5C0855FDD25}" type="sibTrans" cxnId="{A2A5F7F5-DB3A-465B-82D2-0BB9EA318E58}">
      <dgm:prSet/>
      <dgm:spPr/>
      <dgm:t>
        <a:bodyPr/>
        <a:lstStyle/>
        <a:p>
          <a:endParaRPr lang="zh-CN" altLang="en-US"/>
        </a:p>
      </dgm:t>
    </dgm:pt>
    <dgm:pt modelId="{C9A0B87B-263E-43B0-9C34-7AE66DCC7332}" type="pres">
      <dgm:prSet presAssocID="{82EBA6B3-45B2-48CA-9DD6-B84A6AB4903E}" presName="linearFlow" presStyleCnt="0">
        <dgm:presLayoutVars>
          <dgm:resizeHandles val="exact"/>
        </dgm:presLayoutVars>
      </dgm:prSet>
      <dgm:spPr/>
    </dgm:pt>
    <dgm:pt modelId="{02652203-B8D4-4F0E-BD2C-186FDE23F6B1}" type="pres">
      <dgm:prSet presAssocID="{5F227279-0936-41FB-95F9-8D97F5D505F6}" presName="node" presStyleLbl="node1" presStyleIdx="0" presStyleCnt="4">
        <dgm:presLayoutVars>
          <dgm:bulletEnabled val="1"/>
        </dgm:presLayoutVars>
      </dgm:prSet>
      <dgm:spPr/>
    </dgm:pt>
    <dgm:pt modelId="{D8D28482-E9AE-43F3-AEBA-CFB00718A3FA}" type="pres">
      <dgm:prSet presAssocID="{1EB14350-3320-429C-8E90-EF1ADC4327CE}" presName="sibTrans" presStyleLbl="sibTrans2D1" presStyleIdx="0" presStyleCnt="3"/>
      <dgm:spPr/>
    </dgm:pt>
    <dgm:pt modelId="{41B5D826-2D77-4251-899C-5B45C15E02FE}" type="pres">
      <dgm:prSet presAssocID="{1EB14350-3320-429C-8E90-EF1ADC4327CE}" presName="connectorText" presStyleLbl="sibTrans2D1" presStyleIdx="0" presStyleCnt="3"/>
      <dgm:spPr/>
    </dgm:pt>
    <dgm:pt modelId="{453CF413-D349-47AC-AB9F-EAA2F18210DD}" type="pres">
      <dgm:prSet presAssocID="{F9AA711F-9373-4F62-9B82-6224801A4CD1}" presName="node" presStyleLbl="node1" presStyleIdx="1" presStyleCnt="4">
        <dgm:presLayoutVars>
          <dgm:bulletEnabled val="1"/>
        </dgm:presLayoutVars>
      </dgm:prSet>
      <dgm:spPr/>
    </dgm:pt>
    <dgm:pt modelId="{677E0E18-F415-4EE0-BC37-5236AE965BAA}" type="pres">
      <dgm:prSet presAssocID="{BD22A119-3473-4942-8446-485B4024368D}" presName="sibTrans" presStyleLbl="sibTrans2D1" presStyleIdx="1" presStyleCnt="3"/>
      <dgm:spPr/>
    </dgm:pt>
    <dgm:pt modelId="{F1235CB0-0CC0-4947-8BF0-EC16959B449A}" type="pres">
      <dgm:prSet presAssocID="{BD22A119-3473-4942-8446-485B4024368D}" presName="connectorText" presStyleLbl="sibTrans2D1" presStyleIdx="1" presStyleCnt="3"/>
      <dgm:spPr/>
    </dgm:pt>
    <dgm:pt modelId="{66835104-8B8B-4B51-B641-BDDA394A177E}" type="pres">
      <dgm:prSet presAssocID="{3D132916-0B8A-4147-B6F8-9254870B5F12}" presName="node" presStyleLbl="node1" presStyleIdx="2" presStyleCnt="4">
        <dgm:presLayoutVars>
          <dgm:bulletEnabled val="1"/>
        </dgm:presLayoutVars>
      </dgm:prSet>
      <dgm:spPr/>
    </dgm:pt>
    <dgm:pt modelId="{4AA8593F-8F39-4648-A513-450D86B15083}" type="pres">
      <dgm:prSet presAssocID="{DFFC0736-BCBB-400D-86BC-F9BB6DCC50EC}" presName="sibTrans" presStyleLbl="sibTrans2D1" presStyleIdx="2" presStyleCnt="3"/>
      <dgm:spPr/>
    </dgm:pt>
    <dgm:pt modelId="{8C8E3D09-A974-468E-9E4C-805EAB8535D4}" type="pres">
      <dgm:prSet presAssocID="{DFFC0736-BCBB-400D-86BC-F9BB6DCC50EC}" presName="connectorText" presStyleLbl="sibTrans2D1" presStyleIdx="2" presStyleCnt="3"/>
      <dgm:spPr/>
    </dgm:pt>
    <dgm:pt modelId="{EE6CA17F-FC26-4630-85E7-D370B0D4186E}" type="pres">
      <dgm:prSet presAssocID="{4157FFA9-7B63-4A30-A913-29163F65F306}" presName="node" presStyleLbl="node1" presStyleIdx="3" presStyleCnt="4">
        <dgm:presLayoutVars>
          <dgm:bulletEnabled val="1"/>
        </dgm:presLayoutVars>
      </dgm:prSet>
      <dgm:spPr/>
    </dgm:pt>
  </dgm:ptLst>
  <dgm:cxnLst>
    <dgm:cxn modelId="{5F3B865B-3CBF-4E58-B887-E68273B6447A}" type="presOf" srcId="{F9AA711F-9373-4F62-9B82-6224801A4CD1}" destId="{453CF413-D349-47AC-AB9F-EAA2F18210DD}" srcOrd="0" destOrd="0" presId="urn:microsoft.com/office/officeart/2005/8/layout/process2"/>
    <dgm:cxn modelId="{36FE0B43-48F9-4BD9-9390-688FA9805E8C}" srcId="{82EBA6B3-45B2-48CA-9DD6-B84A6AB4903E}" destId="{F9AA711F-9373-4F62-9B82-6224801A4CD1}" srcOrd="1" destOrd="0" parTransId="{BED158B5-95F5-49C6-B701-0F0A24CB06B6}" sibTransId="{BD22A119-3473-4942-8446-485B4024368D}"/>
    <dgm:cxn modelId="{AA860D43-6350-4186-992C-B31487C9834F}" type="presOf" srcId="{1EB14350-3320-429C-8E90-EF1ADC4327CE}" destId="{D8D28482-E9AE-43F3-AEBA-CFB00718A3FA}" srcOrd="0" destOrd="0" presId="urn:microsoft.com/office/officeart/2005/8/layout/process2"/>
    <dgm:cxn modelId="{403F0B66-7D6E-4A80-996C-BB48AEDA06B6}" type="presOf" srcId="{BD22A119-3473-4942-8446-485B4024368D}" destId="{F1235CB0-0CC0-4947-8BF0-EC16959B449A}" srcOrd="1" destOrd="0" presId="urn:microsoft.com/office/officeart/2005/8/layout/process2"/>
    <dgm:cxn modelId="{1214A34A-44BC-41CC-9229-B1CC715F8C45}" type="presOf" srcId="{DFFC0736-BCBB-400D-86BC-F9BB6DCC50EC}" destId="{4AA8593F-8F39-4648-A513-450D86B15083}" srcOrd="0" destOrd="0" presId="urn:microsoft.com/office/officeart/2005/8/layout/process2"/>
    <dgm:cxn modelId="{3BF04389-E2AA-4C83-9DB9-5B1DEDBA99D6}" type="presOf" srcId="{BD22A119-3473-4942-8446-485B4024368D}" destId="{677E0E18-F415-4EE0-BC37-5236AE965BAA}" srcOrd="0" destOrd="0" presId="urn:microsoft.com/office/officeart/2005/8/layout/process2"/>
    <dgm:cxn modelId="{AFC0268D-76B1-498D-BB63-D8B27AFD465F}" srcId="{82EBA6B3-45B2-48CA-9DD6-B84A6AB4903E}" destId="{3D132916-0B8A-4147-B6F8-9254870B5F12}" srcOrd="2" destOrd="0" parTransId="{E3AEA490-817D-4387-B6C1-49DA961F4A0D}" sibTransId="{DFFC0736-BCBB-400D-86BC-F9BB6DCC50EC}"/>
    <dgm:cxn modelId="{4F9CB99E-B3A2-4873-B9C3-5B1ABE3E7523}" type="presOf" srcId="{1EB14350-3320-429C-8E90-EF1ADC4327CE}" destId="{41B5D826-2D77-4251-899C-5B45C15E02FE}" srcOrd="1" destOrd="0" presId="urn:microsoft.com/office/officeart/2005/8/layout/process2"/>
    <dgm:cxn modelId="{C80827A7-424D-4F28-89C8-091773C54E83}" srcId="{82EBA6B3-45B2-48CA-9DD6-B84A6AB4903E}" destId="{5F227279-0936-41FB-95F9-8D97F5D505F6}" srcOrd="0" destOrd="0" parTransId="{59186AD3-1C81-4F38-B4CE-B558CA9CCEC1}" sibTransId="{1EB14350-3320-429C-8E90-EF1ADC4327CE}"/>
    <dgm:cxn modelId="{9A70F0C2-B303-4DAE-9522-7753E5A60BAE}" type="presOf" srcId="{DFFC0736-BCBB-400D-86BC-F9BB6DCC50EC}" destId="{8C8E3D09-A974-468E-9E4C-805EAB8535D4}" srcOrd="1" destOrd="0" presId="urn:microsoft.com/office/officeart/2005/8/layout/process2"/>
    <dgm:cxn modelId="{3B291AC7-91F4-412F-B62F-8B1A80368020}" type="presOf" srcId="{5F227279-0936-41FB-95F9-8D97F5D505F6}" destId="{02652203-B8D4-4F0E-BD2C-186FDE23F6B1}" srcOrd="0" destOrd="0" presId="urn:microsoft.com/office/officeart/2005/8/layout/process2"/>
    <dgm:cxn modelId="{ADA921CC-00EA-44B5-A3D2-229A5FC70444}" type="presOf" srcId="{82EBA6B3-45B2-48CA-9DD6-B84A6AB4903E}" destId="{C9A0B87B-263E-43B0-9C34-7AE66DCC7332}" srcOrd="0" destOrd="0" presId="urn:microsoft.com/office/officeart/2005/8/layout/process2"/>
    <dgm:cxn modelId="{0E63F5EC-1972-433E-B729-F32D99ED80BC}" type="presOf" srcId="{3D132916-0B8A-4147-B6F8-9254870B5F12}" destId="{66835104-8B8B-4B51-B641-BDDA394A177E}" srcOrd="0" destOrd="0" presId="urn:microsoft.com/office/officeart/2005/8/layout/process2"/>
    <dgm:cxn modelId="{8925F6F0-8DE8-402F-AAC1-DC17FC34DF1E}" type="presOf" srcId="{4157FFA9-7B63-4A30-A913-29163F65F306}" destId="{EE6CA17F-FC26-4630-85E7-D370B0D4186E}" srcOrd="0" destOrd="0" presId="urn:microsoft.com/office/officeart/2005/8/layout/process2"/>
    <dgm:cxn modelId="{A2A5F7F5-DB3A-465B-82D2-0BB9EA318E58}" srcId="{82EBA6B3-45B2-48CA-9DD6-B84A6AB4903E}" destId="{4157FFA9-7B63-4A30-A913-29163F65F306}" srcOrd="3" destOrd="0" parTransId="{1966E47E-9AA5-4FF0-90D2-AC2110F9813A}" sibTransId="{7B9EECD8-2271-477A-96F5-F5C0855FDD25}"/>
    <dgm:cxn modelId="{2019B502-2B70-4445-A553-66AD2A677C63}" type="presParOf" srcId="{C9A0B87B-263E-43B0-9C34-7AE66DCC7332}" destId="{02652203-B8D4-4F0E-BD2C-186FDE23F6B1}" srcOrd="0" destOrd="0" presId="urn:microsoft.com/office/officeart/2005/8/layout/process2"/>
    <dgm:cxn modelId="{01084B63-468F-4534-B038-824895F8091C}" type="presParOf" srcId="{C9A0B87B-263E-43B0-9C34-7AE66DCC7332}" destId="{D8D28482-E9AE-43F3-AEBA-CFB00718A3FA}" srcOrd="1" destOrd="0" presId="urn:microsoft.com/office/officeart/2005/8/layout/process2"/>
    <dgm:cxn modelId="{49A383FC-BAFF-4226-B8A7-CCC821C3E670}" type="presParOf" srcId="{D8D28482-E9AE-43F3-AEBA-CFB00718A3FA}" destId="{41B5D826-2D77-4251-899C-5B45C15E02FE}" srcOrd="0" destOrd="0" presId="urn:microsoft.com/office/officeart/2005/8/layout/process2"/>
    <dgm:cxn modelId="{F9E6F741-BB3A-4F8E-92D2-E4C028FC854B}" type="presParOf" srcId="{C9A0B87B-263E-43B0-9C34-7AE66DCC7332}" destId="{453CF413-D349-47AC-AB9F-EAA2F18210DD}" srcOrd="2" destOrd="0" presId="urn:microsoft.com/office/officeart/2005/8/layout/process2"/>
    <dgm:cxn modelId="{B6063435-023C-415E-87BB-9819658AE21D}" type="presParOf" srcId="{C9A0B87B-263E-43B0-9C34-7AE66DCC7332}" destId="{677E0E18-F415-4EE0-BC37-5236AE965BAA}" srcOrd="3" destOrd="0" presId="urn:microsoft.com/office/officeart/2005/8/layout/process2"/>
    <dgm:cxn modelId="{36D53BC4-D24E-4801-9302-6D6395D761F1}" type="presParOf" srcId="{677E0E18-F415-4EE0-BC37-5236AE965BAA}" destId="{F1235CB0-0CC0-4947-8BF0-EC16959B449A}" srcOrd="0" destOrd="0" presId="urn:microsoft.com/office/officeart/2005/8/layout/process2"/>
    <dgm:cxn modelId="{1B786C82-F13E-49C7-A021-8A375CC36304}" type="presParOf" srcId="{C9A0B87B-263E-43B0-9C34-7AE66DCC7332}" destId="{66835104-8B8B-4B51-B641-BDDA394A177E}" srcOrd="4" destOrd="0" presId="urn:microsoft.com/office/officeart/2005/8/layout/process2"/>
    <dgm:cxn modelId="{546DD51C-30C2-42C5-814B-3B6AE1C9D326}" type="presParOf" srcId="{C9A0B87B-263E-43B0-9C34-7AE66DCC7332}" destId="{4AA8593F-8F39-4648-A513-450D86B15083}" srcOrd="5" destOrd="0" presId="urn:microsoft.com/office/officeart/2005/8/layout/process2"/>
    <dgm:cxn modelId="{D2DC4526-6631-47D8-B493-66EFD325C263}" type="presParOf" srcId="{4AA8593F-8F39-4648-A513-450D86B15083}" destId="{8C8E3D09-A974-468E-9E4C-805EAB8535D4}" srcOrd="0" destOrd="0" presId="urn:microsoft.com/office/officeart/2005/8/layout/process2"/>
    <dgm:cxn modelId="{14C9C5F7-DD8F-4042-9343-0E94EE2CFFAC}" type="presParOf" srcId="{C9A0B87B-263E-43B0-9C34-7AE66DCC7332}" destId="{EE6CA17F-FC26-4630-85E7-D370B0D4186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CC2C944A-2BCF-442F-A960-2E25DB7DE50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2DB223D0-65F2-410B-B16E-DFF5737470E6}">
      <dgm:prSet/>
      <dgm:spPr/>
      <dgm:t>
        <a:bodyPr/>
        <a:lstStyle/>
        <a:p>
          <a:pPr rtl="0"/>
          <a:r>
            <a:rPr lang="zh-CN"/>
            <a:t>分片</a:t>
          </a:r>
          <a:r>
            <a:rPr lang="en-US"/>
            <a:t>(Sharding</a:t>
          </a:r>
          <a:r>
            <a:rPr lang="zh-CN"/>
            <a:t>）与切片（</a:t>
          </a:r>
          <a:r>
            <a:rPr lang="en-US"/>
            <a:t>splitting</a:t>
          </a:r>
          <a:r>
            <a:rPr lang="zh-CN"/>
            <a:t>） 是两个不同概念</a:t>
          </a:r>
        </a:p>
      </dgm:t>
    </dgm:pt>
    <dgm:pt modelId="{2B0F00E8-152A-4AF0-8A8B-C74112DE75D6}" type="parTrans" cxnId="{8E8F2A19-5E5C-491F-BD3F-5A20F41F545C}">
      <dgm:prSet/>
      <dgm:spPr/>
      <dgm:t>
        <a:bodyPr/>
        <a:lstStyle/>
        <a:p>
          <a:endParaRPr lang="zh-CN" altLang="en-US"/>
        </a:p>
      </dgm:t>
    </dgm:pt>
    <dgm:pt modelId="{911DC89E-50CB-4FA5-80AD-C026C00A0EBA}" type="sibTrans" cxnId="{8E8F2A19-5E5C-491F-BD3F-5A20F41F545C}">
      <dgm:prSet/>
      <dgm:spPr/>
      <dgm:t>
        <a:bodyPr/>
        <a:lstStyle/>
        <a:p>
          <a:endParaRPr lang="zh-CN" altLang="en-US"/>
        </a:p>
      </dgm:t>
    </dgm:pt>
    <dgm:pt modelId="{7D062992-78E9-48F1-BC4E-AF9039A9B27C}">
      <dgm:prSet/>
      <dgm:spPr/>
      <dgm:t>
        <a:bodyPr/>
        <a:lstStyle/>
        <a:p>
          <a:pPr rtl="0"/>
          <a:r>
            <a:rPr lang="zh-CN"/>
            <a:t>关系数据库中需要由程序员编写代码的方式实现分片</a:t>
          </a:r>
        </a:p>
      </dgm:t>
    </dgm:pt>
    <dgm:pt modelId="{3D8D346C-1312-4C0F-8F75-846848C4C981}" type="parTrans" cxnId="{40D2AB26-0715-4876-87B6-BFEF113A4AB7}">
      <dgm:prSet/>
      <dgm:spPr/>
      <dgm:t>
        <a:bodyPr/>
        <a:lstStyle/>
        <a:p>
          <a:endParaRPr lang="zh-CN" altLang="en-US"/>
        </a:p>
      </dgm:t>
    </dgm:pt>
    <dgm:pt modelId="{7F123B62-EA7E-49B8-A8DA-A428336077E2}" type="sibTrans" cxnId="{40D2AB26-0715-4876-87B6-BFEF113A4AB7}">
      <dgm:prSet/>
      <dgm:spPr/>
      <dgm:t>
        <a:bodyPr/>
        <a:lstStyle/>
        <a:p>
          <a:endParaRPr lang="zh-CN" altLang="en-US"/>
        </a:p>
      </dgm:t>
    </dgm:pt>
    <dgm:pt modelId="{E82C153B-BAEF-4246-A295-0A2E4F3E115B}">
      <dgm:prSet/>
      <dgm:spPr/>
      <dgm:t>
        <a:bodyPr/>
        <a:lstStyle/>
        <a:p>
          <a:pPr rtl="0"/>
          <a:r>
            <a:rPr lang="zh-CN"/>
            <a:t>分片可以支持负载均衡，提升读写性能以及系统可靠性</a:t>
          </a:r>
        </a:p>
      </dgm:t>
    </dgm:pt>
    <dgm:pt modelId="{B781CFC6-A055-4E94-BA97-4577428D538C}" type="parTrans" cxnId="{3A3CC965-ED32-4E70-83FD-A74DE6E9AEE1}">
      <dgm:prSet/>
      <dgm:spPr/>
      <dgm:t>
        <a:bodyPr/>
        <a:lstStyle/>
        <a:p>
          <a:endParaRPr lang="zh-CN" altLang="en-US"/>
        </a:p>
      </dgm:t>
    </dgm:pt>
    <dgm:pt modelId="{95838432-1B25-4750-B26B-AC9503204D9B}" type="sibTrans" cxnId="{3A3CC965-ED32-4E70-83FD-A74DE6E9AEE1}">
      <dgm:prSet/>
      <dgm:spPr/>
      <dgm:t>
        <a:bodyPr/>
        <a:lstStyle/>
        <a:p>
          <a:endParaRPr lang="zh-CN" altLang="en-US"/>
        </a:p>
      </dgm:t>
    </dgm:pt>
    <dgm:pt modelId="{22451DBE-C920-4FCF-AE6B-EDF659BADF4E}">
      <dgm:prSet/>
      <dgm:spPr/>
      <dgm:t>
        <a:bodyPr/>
        <a:lstStyle/>
        <a:p>
          <a:pPr rtl="0"/>
          <a:r>
            <a:rPr lang="zh-CN"/>
            <a:t>分片支持一定的故障恢复</a:t>
          </a:r>
        </a:p>
      </dgm:t>
    </dgm:pt>
    <dgm:pt modelId="{4CAB7851-A196-4656-A801-9E7D89C18FA5}" type="parTrans" cxnId="{0CCD6C49-A96D-402D-92D4-BB167F342FFC}">
      <dgm:prSet/>
      <dgm:spPr/>
      <dgm:t>
        <a:bodyPr/>
        <a:lstStyle/>
        <a:p>
          <a:endParaRPr lang="zh-CN" altLang="en-US"/>
        </a:p>
      </dgm:t>
    </dgm:pt>
    <dgm:pt modelId="{617C3905-0507-41EA-929F-1DE5CEFBB1C4}" type="sibTrans" cxnId="{0CCD6C49-A96D-402D-92D4-BB167F342FFC}">
      <dgm:prSet/>
      <dgm:spPr/>
      <dgm:t>
        <a:bodyPr/>
        <a:lstStyle/>
        <a:p>
          <a:endParaRPr lang="zh-CN" altLang="en-US"/>
        </a:p>
      </dgm:t>
    </dgm:pt>
    <dgm:pt modelId="{FDB3C8F6-1238-4DE7-9D36-889CCDFF4951}" type="pres">
      <dgm:prSet presAssocID="{CC2C944A-2BCF-442F-A960-2E25DB7DE507}" presName="linear" presStyleCnt="0">
        <dgm:presLayoutVars>
          <dgm:animLvl val="lvl"/>
          <dgm:resizeHandles val="exact"/>
        </dgm:presLayoutVars>
      </dgm:prSet>
      <dgm:spPr/>
    </dgm:pt>
    <dgm:pt modelId="{19947EBC-2E58-4384-8F2E-20CF2C25877B}" type="pres">
      <dgm:prSet presAssocID="{2DB223D0-65F2-410B-B16E-DFF5737470E6}" presName="parentText" presStyleLbl="node1" presStyleIdx="0" presStyleCnt="4">
        <dgm:presLayoutVars>
          <dgm:chMax val="0"/>
          <dgm:bulletEnabled val="1"/>
        </dgm:presLayoutVars>
      </dgm:prSet>
      <dgm:spPr/>
    </dgm:pt>
    <dgm:pt modelId="{5DDEFC54-4B25-4412-B1E6-CC7053A33060}" type="pres">
      <dgm:prSet presAssocID="{911DC89E-50CB-4FA5-80AD-C026C00A0EBA}" presName="spacer" presStyleCnt="0"/>
      <dgm:spPr/>
    </dgm:pt>
    <dgm:pt modelId="{997AB25B-8D4C-408A-824C-633F6AEA9E13}" type="pres">
      <dgm:prSet presAssocID="{7D062992-78E9-48F1-BC4E-AF9039A9B27C}" presName="parentText" presStyleLbl="node1" presStyleIdx="1" presStyleCnt="4">
        <dgm:presLayoutVars>
          <dgm:chMax val="0"/>
          <dgm:bulletEnabled val="1"/>
        </dgm:presLayoutVars>
      </dgm:prSet>
      <dgm:spPr/>
    </dgm:pt>
    <dgm:pt modelId="{59F9AD3A-A6A5-4A57-84CE-927DFEAF3FB8}" type="pres">
      <dgm:prSet presAssocID="{7F123B62-EA7E-49B8-A8DA-A428336077E2}" presName="spacer" presStyleCnt="0"/>
      <dgm:spPr/>
    </dgm:pt>
    <dgm:pt modelId="{C58A2BB8-0F64-42BC-B402-D090458DB014}" type="pres">
      <dgm:prSet presAssocID="{E82C153B-BAEF-4246-A295-0A2E4F3E115B}" presName="parentText" presStyleLbl="node1" presStyleIdx="2" presStyleCnt="4">
        <dgm:presLayoutVars>
          <dgm:chMax val="0"/>
          <dgm:bulletEnabled val="1"/>
        </dgm:presLayoutVars>
      </dgm:prSet>
      <dgm:spPr/>
    </dgm:pt>
    <dgm:pt modelId="{D216710B-8CCD-4435-A2EF-DECD21B8E3D1}" type="pres">
      <dgm:prSet presAssocID="{95838432-1B25-4750-B26B-AC9503204D9B}" presName="spacer" presStyleCnt="0"/>
      <dgm:spPr/>
    </dgm:pt>
    <dgm:pt modelId="{94BEE51F-DB51-47A5-997E-88BED8469D5B}" type="pres">
      <dgm:prSet presAssocID="{22451DBE-C920-4FCF-AE6B-EDF659BADF4E}" presName="parentText" presStyleLbl="node1" presStyleIdx="3" presStyleCnt="4">
        <dgm:presLayoutVars>
          <dgm:chMax val="0"/>
          <dgm:bulletEnabled val="1"/>
        </dgm:presLayoutVars>
      </dgm:prSet>
      <dgm:spPr/>
    </dgm:pt>
  </dgm:ptLst>
  <dgm:cxnLst>
    <dgm:cxn modelId="{10974403-066E-4CB2-ADB2-E9CBACE79EAC}" type="presOf" srcId="{7D062992-78E9-48F1-BC4E-AF9039A9B27C}" destId="{997AB25B-8D4C-408A-824C-633F6AEA9E13}" srcOrd="0" destOrd="0" presId="urn:microsoft.com/office/officeart/2005/8/layout/vList2"/>
    <dgm:cxn modelId="{8E8F2A19-5E5C-491F-BD3F-5A20F41F545C}" srcId="{CC2C944A-2BCF-442F-A960-2E25DB7DE507}" destId="{2DB223D0-65F2-410B-B16E-DFF5737470E6}" srcOrd="0" destOrd="0" parTransId="{2B0F00E8-152A-4AF0-8A8B-C74112DE75D6}" sibTransId="{911DC89E-50CB-4FA5-80AD-C026C00A0EBA}"/>
    <dgm:cxn modelId="{40D2AB26-0715-4876-87B6-BFEF113A4AB7}" srcId="{CC2C944A-2BCF-442F-A960-2E25DB7DE507}" destId="{7D062992-78E9-48F1-BC4E-AF9039A9B27C}" srcOrd="1" destOrd="0" parTransId="{3D8D346C-1312-4C0F-8F75-846848C4C981}" sibTransId="{7F123B62-EA7E-49B8-A8DA-A428336077E2}"/>
    <dgm:cxn modelId="{3A3CC965-ED32-4E70-83FD-A74DE6E9AEE1}" srcId="{CC2C944A-2BCF-442F-A960-2E25DB7DE507}" destId="{E82C153B-BAEF-4246-A295-0A2E4F3E115B}" srcOrd="2" destOrd="0" parTransId="{B781CFC6-A055-4E94-BA97-4577428D538C}" sibTransId="{95838432-1B25-4750-B26B-AC9503204D9B}"/>
    <dgm:cxn modelId="{0CCD6C49-A96D-402D-92D4-BB167F342FFC}" srcId="{CC2C944A-2BCF-442F-A960-2E25DB7DE507}" destId="{22451DBE-C920-4FCF-AE6B-EDF659BADF4E}" srcOrd="3" destOrd="0" parTransId="{4CAB7851-A196-4656-A801-9E7D89C18FA5}" sibTransId="{617C3905-0507-41EA-929F-1DE5CEFBB1C4}"/>
    <dgm:cxn modelId="{A6C36D70-454A-4820-9027-41AEF105D1D6}" type="presOf" srcId="{E82C153B-BAEF-4246-A295-0A2E4F3E115B}" destId="{C58A2BB8-0F64-42BC-B402-D090458DB014}" srcOrd="0" destOrd="0" presId="urn:microsoft.com/office/officeart/2005/8/layout/vList2"/>
    <dgm:cxn modelId="{C92AE259-4064-4B3D-B327-CD1134490EED}" type="presOf" srcId="{22451DBE-C920-4FCF-AE6B-EDF659BADF4E}" destId="{94BEE51F-DB51-47A5-997E-88BED8469D5B}" srcOrd="0" destOrd="0" presId="urn:microsoft.com/office/officeart/2005/8/layout/vList2"/>
    <dgm:cxn modelId="{78609CE8-B8D1-4E70-861B-DC6BA2365D2C}" type="presOf" srcId="{2DB223D0-65F2-410B-B16E-DFF5737470E6}" destId="{19947EBC-2E58-4384-8F2E-20CF2C25877B}" srcOrd="0" destOrd="0" presId="urn:microsoft.com/office/officeart/2005/8/layout/vList2"/>
    <dgm:cxn modelId="{243E04F9-5908-40ED-809F-FFD199EABEBB}" type="presOf" srcId="{CC2C944A-2BCF-442F-A960-2E25DB7DE507}" destId="{FDB3C8F6-1238-4DE7-9D36-889CCDFF4951}" srcOrd="0" destOrd="0" presId="urn:microsoft.com/office/officeart/2005/8/layout/vList2"/>
    <dgm:cxn modelId="{05768953-9AFD-49EF-8FAD-9661C92F386B}" type="presParOf" srcId="{FDB3C8F6-1238-4DE7-9D36-889CCDFF4951}" destId="{19947EBC-2E58-4384-8F2E-20CF2C25877B}" srcOrd="0" destOrd="0" presId="urn:microsoft.com/office/officeart/2005/8/layout/vList2"/>
    <dgm:cxn modelId="{2762D1DB-2A8C-4F71-9BFF-41CED71CC1B1}" type="presParOf" srcId="{FDB3C8F6-1238-4DE7-9D36-889CCDFF4951}" destId="{5DDEFC54-4B25-4412-B1E6-CC7053A33060}" srcOrd="1" destOrd="0" presId="urn:microsoft.com/office/officeart/2005/8/layout/vList2"/>
    <dgm:cxn modelId="{1B675248-6D4E-48E0-BF8A-FD64386AD506}" type="presParOf" srcId="{FDB3C8F6-1238-4DE7-9D36-889CCDFF4951}" destId="{997AB25B-8D4C-408A-824C-633F6AEA9E13}" srcOrd="2" destOrd="0" presId="urn:microsoft.com/office/officeart/2005/8/layout/vList2"/>
    <dgm:cxn modelId="{24FD0B9D-4BF9-4140-8E1C-648158F8E8F8}" type="presParOf" srcId="{FDB3C8F6-1238-4DE7-9D36-889CCDFF4951}" destId="{59F9AD3A-A6A5-4A57-84CE-927DFEAF3FB8}" srcOrd="3" destOrd="0" presId="urn:microsoft.com/office/officeart/2005/8/layout/vList2"/>
    <dgm:cxn modelId="{47C63BDB-71AC-4B7A-888E-7FD54A9810E1}" type="presParOf" srcId="{FDB3C8F6-1238-4DE7-9D36-889CCDFF4951}" destId="{C58A2BB8-0F64-42BC-B402-D090458DB014}" srcOrd="4" destOrd="0" presId="urn:microsoft.com/office/officeart/2005/8/layout/vList2"/>
    <dgm:cxn modelId="{203CEF8D-A9C9-4488-9119-F6137EDAAC0F}" type="presParOf" srcId="{FDB3C8F6-1238-4DE7-9D36-889CCDFF4951}" destId="{D216710B-8CCD-4435-A2EF-DECD21B8E3D1}" srcOrd="5" destOrd="0" presId="urn:microsoft.com/office/officeart/2005/8/layout/vList2"/>
    <dgm:cxn modelId="{0E1004EB-2C18-45DE-B3B0-8ED750C5193D}" type="presParOf" srcId="{FDB3C8F6-1238-4DE7-9D36-889CCDFF4951}" destId="{94BEE51F-DB51-47A5-997E-88BED8469D5B}"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22F7F6C-96E1-463F-8DDF-844D1568C9D0}" type="doc">
      <dgm:prSet loTypeId="urn:microsoft.com/office/officeart/2005/8/layout/default#1" loCatId="list" qsTypeId="urn:microsoft.com/office/officeart/2005/8/quickstyle/simple5" qsCatId="simple" csTypeId="urn:microsoft.com/office/officeart/2005/8/colors/colorful5" csCatId="colorful" phldr="1"/>
      <dgm:spPr/>
      <dgm:t>
        <a:bodyPr/>
        <a:lstStyle/>
        <a:p>
          <a:endParaRPr lang="zh-CN" altLang="en-US"/>
        </a:p>
      </dgm:t>
    </dgm:pt>
    <dgm:pt modelId="{90A1A25E-DF8B-4150-9381-25B83BAD7BEB}">
      <dgm:prSet custT="1"/>
      <dgm:spPr/>
      <dgm:t>
        <a:bodyPr/>
        <a:lstStyle/>
        <a:p>
          <a:pPr rtl="0"/>
          <a:r>
            <a:rPr lang="zh-CN" altLang="en-US" sz="2400" b="1"/>
            <a:t>学术期刊</a:t>
          </a:r>
          <a:endParaRPr lang="zh-CN" altLang="en-US" sz="2400" b="1" dirty="0"/>
        </a:p>
      </dgm:t>
    </dgm:pt>
    <dgm:pt modelId="{7260BBCD-222F-4868-B1DD-944371E940AF}" type="parTrans" cxnId="{C1640834-41C5-46E6-AD15-1E03F3B93362}">
      <dgm:prSet/>
      <dgm:spPr/>
      <dgm:t>
        <a:bodyPr/>
        <a:lstStyle/>
        <a:p>
          <a:endParaRPr lang="zh-CN" altLang="en-US" sz="4000" b="1"/>
        </a:p>
      </dgm:t>
    </dgm:pt>
    <dgm:pt modelId="{FD227388-57E2-4B22-B3DC-4358AD51CA9A}" type="sibTrans" cxnId="{C1640834-41C5-46E6-AD15-1E03F3B93362}">
      <dgm:prSet custT="1"/>
      <dgm:spPr/>
      <dgm:t>
        <a:bodyPr/>
        <a:lstStyle/>
        <a:p>
          <a:endParaRPr lang="zh-CN" altLang="en-US" sz="6600" b="1"/>
        </a:p>
      </dgm:t>
    </dgm:pt>
    <dgm:pt modelId="{5B482E32-BB5A-46DA-B00C-8651CEFD927B}">
      <dgm:prSet custT="1"/>
      <dgm:spPr/>
      <dgm:t>
        <a:bodyPr/>
        <a:lstStyle/>
        <a:p>
          <a:pPr rtl="0"/>
          <a:r>
            <a:rPr lang="en-US" sz="1050" b="1"/>
            <a:t>The Data Science Journal</a:t>
          </a:r>
          <a:r>
            <a:rPr lang="zh-CN" altLang="en-US" sz="1050" b="1"/>
            <a:t>（</a:t>
          </a:r>
          <a:r>
            <a:rPr lang="en-US" sz="1050" b="1"/>
            <a:t>ISSN 1683-1470</a:t>
          </a:r>
          <a:r>
            <a:rPr lang="zh-CN" altLang="en-US" sz="1050" b="1"/>
            <a:t>）</a:t>
          </a:r>
          <a:endParaRPr lang="zh-CN" sz="1050" b="1" dirty="0"/>
        </a:p>
      </dgm:t>
    </dgm:pt>
    <dgm:pt modelId="{4B527408-80A0-41F1-B12A-3FDAA4712724}" type="parTrans" cxnId="{B95E740F-C0D9-498F-BFF3-240018B6F083}">
      <dgm:prSet/>
      <dgm:spPr/>
      <dgm:t>
        <a:bodyPr/>
        <a:lstStyle/>
        <a:p>
          <a:endParaRPr lang="zh-CN" altLang="en-US" sz="4000" b="1"/>
        </a:p>
      </dgm:t>
    </dgm:pt>
    <dgm:pt modelId="{417CC521-D814-4167-BD72-593276F66372}" type="sibTrans" cxnId="{B95E740F-C0D9-498F-BFF3-240018B6F083}">
      <dgm:prSet/>
      <dgm:spPr/>
      <dgm:t>
        <a:bodyPr/>
        <a:lstStyle/>
        <a:p>
          <a:endParaRPr lang="zh-CN" altLang="en-US" sz="4000" b="1"/>
        </a:p>
      </dgm:t>
    </dgm:pt>
    <dgm:pt modelId="{B196B04E-7347-44E9-9BA2-D44FE76DC593}">
      <dgm:prSet custT="1"/>
      <dgm:spPr/>
      <dgm:t>
        <a:bodyPr/>
        <a:lstStyle/>
        <a:p>
          <a:pPr rtl="0"/>
          <a:r>
            <a:rPr lang="zh-CN" altLang="en-US" sz="2400" b="1"/>
            <a:t>国际会议</a:t>
          </a:r>
          <a:endParaRPr lang="zh-CN" altLang="en-US" sz="2400" b="1" dirty="0"/>
        </a:p>
      </dgm:t>
    </dgm:pt>
    <dgm:pt modelId="{BCB2440B-0313-42DE-B330-1EF2BFE3B62D}" type="parTrans" cxnId="{C768BD17-B681-4E4F-9274-A6941FC732DA}">
      <dgm:prSet/>
      <dgm:spPr/>
      <dgm:t>
        <a:bodyPr/>
        <a:lstStyle/>
        <a:p>
          <a:endParaRPr lang="zh-CN" altLang="en-US" sz="4000" b="1"/>
        </a:p>
      </dgm:t>
    </dgm:pt>
    <dgm:pt modelId="{6C301F22-3D2F-44B0-8E0C-8876C157D331}" type="sibTrans" cxnId="{C768BD17-B681-4E4F-9274-A6941FC732DA}">
      <dgm:prSet custT="1"/>
      <dgm:spPr/>
      <dgm:t>
        <a:bodyPr/>
        <a:lstStyle/>
        <a:p>
          <a:endParaRPr lang="zh-CN" altLang="en-US" sz="6600" b="1"/>
        </a:p>
      </dgm:t>
    </dgm:pt>
    <dgm:pt modelId="{A67E1BDC-411B-4B83-8A56-15988879CB90}">
      <dgm:prSet custT="1"/>
      <dgm:spPr/>
      <dgm:t>
        <a:bodyPr/>
        <a:lstStyle/>
        <a:p>
          <a:pPr rtl="0"/>
          <a:r>
            <a:rPr lang="en-US" sz="1050" b="1"/>
            <a:t>IEEE DSAA </a:t>
          </a:r>
          <a:endParaRPr lang="zh-CN" sz="1050" b="1" dirty="0"/>
        </a:p>
      </dgm:t>
    </dgm:pt>
    <dgm:pt modelId="{3076A02A-4380-41C1-9FDA-7E0702FE97AC}" type="parTrans" cxnId="{314C8783-6B7C-4E8F-8849-7F3FD837C485}">
      <dgm:prSet/>
      <dgm:spPr/>
      <dgm:t>
        <a:bodyPr/>
        <a:lstStyle/>
        <a:p>
          <a:endParaRPr lang="zh-CN" altLang="en-US" sz="4000" b="1"/>
        </a:p>
      </dgm:t>
    </dgm:pt>
    <dgm:pt modelId="{AD61FA04-0CD6-4D12-B088-F74C81E77F2A}" type="sibTrans" cxnId="{314C8783-6B7C-4E8F-8849-7F3FD837C485}">
      <dgm:prSet/>
      <dgm:spPr/>
      <dgm:t>
        <a:bodyPr/>
        <a:lstStyle/>
        <a:p>
          <a:endParaRPr lang="zh-CN" altLang="en-US" sz="4000" b="1"/>
        </a:p>
      </dgm:t>
    </dgm:pt>
    <dgm:pt modelId="{F428025F-9E93-4516-9F41-2C3635578F5E}">
      <dgm:prSet custT="1"/>
      <dgm:spPr/>
      <dgm:t>
        <a:bodyPr/>
        <a:lstStyle/>
        <a:p>
          <a:pPr rtl="0"/>
          <a:r>
            <a:rPr lang="en-US" sz="1050" b="1"/>
            <a:t>ACM IKDD CODS </a:t>
          </a:r>
          <a:endParaRPr lang="zh-CN" sz="1050" b="1" dirty="0"/>
        </a:p>
      </dgm:t>
    </dgm:pt>
    <dgm:pt modelId="{3CF45885-ACA4-4378-8DD7-A40B950E4441}" type="parTrans" cxnId="{BF035255-CA0F-4077-AFC2-F5BD278AF0E1}">
      <dgm:prSet/>
      <dgm:spPr/>
      <dgm:t>
        <a:bodyPr/>
        <a:lstStyle/>
        <a:p>
          <a:endParaRPr lang="zh-CN" altLang="en-US" sz="4000" b="1"/>
        </a:p>
      </dgm:t>
    </dgm:pt>
    <dgm:pt modelId="{EE0137FF-CD0E-412D-8EBC-D844A8C0CB8E}" type="sibTrans" cxnId="{BF035255-CA0F-4077-AFC2-F5BD278AF0E1}">
      <dgm:prSet/>
      <dgm:spPr/>
      <dgm:t>
        <a:bodyPr/>
        <a:lstStyle/>
        <a:p>
          <a:endParaRPr lang="zh-CN" altLang="en-US" sz="4000" b="1"/>
        </a:p>
      </dgm:t>
    </dgm:pt>
    <dgm:pt modelId="{C899ECC9-3F22-4BD6-9104-8C845B62E722}">
      <dgm:prSet custT="1"/>
      <dgm:spPr/>
      <dgm:t>
        <a:bodyPr/>
        <a:lstStyle/>
        <a:p>
          <a:pPr rtl="0"/>
          <a:r>
            <a:rPr lang="en-US" sz="1050" b="1"/>
            <a:t>ICDSE</a:t>
          </a:r>
          <a:endParaRPr lang="zh-CN" sz="1050" b="1" dirty="0"/>
        </a:p>
      </dgm:t>
    </dgm:pt>
    <dgm:pt modelId="{063AFB80-74F1-468E-8C72-E499EBC0E7B5}" type="parTrans" cxnId="{E232A431-5F4A-4C86-BB3A-E9947B04D5B8}">
      <dgm:prSet/>
      <dgm:spPr/>
      <dgm:t>
        <a:bodyPr/>
        <a:lstStyle/>
        <a:p>
          <a:endParaRPr lang="zh-CN" altLang="en-US" sz="4000" b="1"/>
        </a:p>
      </dgm:t>
    </dgm:pt>
    <dgm:pt modelId="{63580A35-4059-4960-BAD4-27ED3CD9BAF1}" type="sibTrans" cxnId="{E232A431-5F4A-4C86-BB3A-E9947B04D5B8}">
      <dgm:prSet/>
      <dgm:spPr/>
      <dgm:t>
        <a:bodyPr/>
        <a:lstStyle/>
        <a:p>
          <a:endParaRPr lang="zh-CN" altLang="en-US" sz="4000" b="1"/>
        </a:p>
      </dgm:t>
    </dgm:pt>
    <dgm:pt modelId="{560A4ECC-AD1B-4959-9B6D-31C9BBA9731A}">
      <dgm:prSet custT="1"/>
      <dgm:spPr/>
      <dgm:t>
        <a:bodyPr/>
        <a:lstStyle/>
        <a:p>
          <a:pPr rtl="0"/>
          <a:r>
            <a:rPr lang="en-US" sz="1050" b="1"/>
            <a:t>ICDS</a:t>
          </a:r>
          <a:endParaRPr lang="zh-CN" sz="1050" b="1" dirty="0"/>
        </a:p>
      </dgm:t>
    </dgm:pt>
    <dgm:pt modelId="{E617AEEB-865A-45B3-BBCC-75278FFA4A9B}" type="parTrans" cxnId="{6948927F-2340-48AB-AB3F-DFDA17222CFF}">
      <dgm:prSet/>
      <dgm:spPr/>
      <dgm:t>
        <a:bodyPr/>
        <a:lstStyle/>
        <a:p>
          <a:endParaRPr lang="zh-CN" altLang="en-US" sz="4000" b="1"/>
        </a:p>
      </dgm:t>
    </dgm:pt>
    <dgm:pt modelId="{A912F49D-1BE3-4FE8-AFDA-4E364CECB38D}" type="sibTrans" cxnId="{6948927F-2340-48AB-AB3F-DFDA17222CFF}">
      <dgm:prSet/>
      <dgm:spPr/>
      <dgm:t>
        <a:bodyPr/>
        <a:lstStyle/>
        <a:p>
          <a:endParaRPr lang="zh-CN" altLang="en-US" sz="4000" b="1"/>
        </a:p>
      </dgm:t>
    </dgm:pt>
    <dgm:pt modelId="{55CC5BAE-3D6A-403D-8C58-B143FDC10216}">
      <dgm:prSet custT="1"/>
      <dgm:spPr/>
      <dgm:t>
        <a:bodyPr/>
        <a:lstStyle/>
        <a:p>
          <a:pPr rtl="0"/>
          <a:r>
            <a:rPr lang="en-US" sz="1050" b="1"/>
            <a:t>Unstructured data science pop-up</a:t>
          </a:r>
          <a:r>
            <a:rPr lang="zh-CN" altLang="en-US" sz="1050" b="1"/>
            <a:t>等</a:t>
          </a:r>
          <a:endParaRPr lang="zh-CN" sz="1050" b="1" dirty="0"/>
        </a:p>
      </dgm:t>
    </dgm:pt>
    <dgm:pt modelId="{31FF9D44-B314-4F75-9DD4-3281FFA6F265}" type="parTrans" cxnId="{53CFC2C4-7AB7-49B7-A427-1D5DC067C87D}">
      <dgm:prSet/>
      <dgm:spPr/>
      <dgm:t>
        <a:bodyPr/>
        <a:lstStyle/>
        <a:p>
          <a:endParaRPr lang="zh-CN" altLang="en-US" sz="4000" b="1"/>
        </a:p>
      </dgm:t>
    </dgm:pt>
    <dgm:pt modelId="{87D1B7D0-B2DE-4A8F-8491-4BBCE5AE0CB9}" type="sibTrans" cxnId="{53CFC2C4-7AB7-49B7-A427-1D5DC067C87D}">
      <dgm:prSet/>
      <dgm:spPr/>
      <dgm:t>
        <a:bodyPr/>
        <a:lstStyle/>
        <a:p>
          <a:endParaRPr lang="zh-CN" altLang="en-US" sz="4000" b="1"/>
        </a:p>
      </dgm:t>
    </dgm:pt>
    <dgm:pt modelId="{88D5D8A7-C899-48CB-A3A0-BDD2160B4AB7}">
      <dgm:prSet custT="1"/>
      <dgm:spPr/>
      <dgm:t>
        <a:bodyPr/>
        <a:lstStyle/>
        <a:p>
          <a:pPr rtl="0"/>
          <a:r>
            <a:rPr lang="zh-CN" altLang="en-US" sz="2400" b="1" dirty="0"/>
            <a:t>研究机构</a:t>
          </a:r>
        </a:p>
      </dgm:t>
    </dgm:pt>
    <dgm:pt modelId="{0C70DCAC-C14A-4B84-8FCF-3DD213A84CE5}" type="parTrans" cxnId="{BF0CACF5-F276-4930-BEA0-3B025CF3881C}">
      <dgm:prSet/>
      <dgm:spPr/>
      <dgm:t>
        <a:bodyPr/>
        <a:lstStyle/>
        <a:p>
          <a:endParaRPr lang="zh-CN" altLang="en-US" sz="4000" b="1"/>
        </a:p>
      </dgm:t>
    </dgm:pt>
    <dgm:pt modelId="{3B35ACA7-4681-4F06-B852-CAAA004D4732}" type="sibTrans" cxnId="{BF0CACF5-F276-4930-BEA0-3B025CF3881C}">
      <dgm:prSet custT="1"/>
      <dgm:spPr/>
      <dgm:t>
        <a:bodyPr/>
        <a:lstStyle/>
        <a:p>
          <a:endParaRPr lang="zh-CN" altLang="en-US" sz="6600" b="1"/>
        </a:p>
      </dgm:t>
    </dgm:pt>
    <dgm:pt modelId="{596991C1-85A6-4088-A9FF-C2C00F3A6C1A}">
      <dgm:prSet custT="1"/>
      <dgm:spPr/>
      <dgm:t>
        <a:bodyPr/>
        <a:lstStyle/>
        <a:p>
          <a:pPr rtl="0"/>
          <a:r>
            <a:rPr lang="en-US" sz="1050" b="1" dirty="0"/>
            <a:t>Imperial College London</a:t>
          </a:r>
          <a:endParaRPr lang="zh-CN" sz="1050" b="1" dirty="0"/>
        </a:p>
      </dgm:t>
    </dgm:pt>
    <dgm:pt modelId="{B0DC594B-B5B0-491F-A873-AAAC33A86274}" type="parTrans" cxnId="{FB44D166-09B2-49FF-80D3-88C5165A168E}">
      <dgm:prSet/>
      <dgm:spPr/>
      <dgm:t>
        <a:bodyPr/>
        <a:lstStyle/>
        <a:p>
          <a:endParaRPr lang="zh-CN" altLang="en-US" sz="4000" b="1"/>
        </a:p>
      </dgm:t>
    </dgm:pt>
    <dgm:pt modelId="{6CF79D34-AC56-4A0D-B9FC-3397AD6490E7}" type="sibTrans" cxnId="{FB44D166-09B2-49FF-80D3-88C5165A168E}">
      <dgm:prSet/>
      <dgm:spPr/>
      <dgm:t>
        <a:bodyPr/>
        <a:lstStyle/>
        <a:p>
          <a:endParaRPr lang="zh-CN" altLang="en-US" sz="4000" b="1"/>
        </a:p>
      </dgm:t>
    </dgm:pt>
    <dgm:pt modelId="{0DDE3C7A-A8BA-45B6-B274-7086FDDE0DB5}">
      <dgm:prSet custT="1"/>
      <dgm:spPr/>
      <dgm:t>
        <a:bodyPr/>
        <a:lstStyle/>
        <a:p>
          <a:pPr rtl="0"/>
          <a:r>
            <a:rPr lang="en-US" sz="1050" b="1" dirty="0"/>
            <a:t>Data Science Institute</a:t>
          </a:r>
          <a:endParaRPr lang="zh-CN" sz="1050" b="1" dirty="0"/>
        </a:p>
      </dgm:t>
    </dgm:pt>
    <dgm:pt modelId="{F21887DB-9F78-4C50-A99F-41ACD2045E9E}" type="parTrans" cxnId="{76BADC22-A56D-495C-A65B-26F700BB0577}">
      <dgm:prSet/>
      <dgm:spPr/>
      <dgm:t>
        <a:bodyPr/>
        <a:lstStyle/>
        <a:p>
          <a:endParaRPr lang="zh-CN" altLang="en-US" sz="4000" b="1"/>
        </a:p>
      </dgm:t>
    </dgm:pt>
    <dgm:pt modelId="{0603777E-F447-448D-9FC7-CABC6E8C6E5A}" type="sibTrans" cxnId="{76BADC22-A56D-495C-A65B-26F700BB0577}">
      <dgm:prSet/>
      <dgm:spPr/>
      <dgm:t>
        <a:bodyPr/>
        <a:lstStyle/>
        <a:p>
          <a:endParaRPr lang="zh-CN" altLang="en-US" sz="4000" b="1"/>
        </a:p>
      </dgm:t>
    </dgm:pt>
    <dgm:pt modelId="{59787479-D468-49C6-89A6-3BE2E992E742}">
      <dgm:prSet custT="1"/>
      <dgm:spPr/>
      <dgm:t>
        <a:bodyPr/>
        <a:lstStyle/>
        <a:p>
          <a:pPr rtl="0"/>
          <a:r>
            <a:rPr lang="en-US" sz="1050" b="1"/>
            <a:t>NYU Center for Data Science</a:t>
          </a:r>
          <a:endParaRPr lang="zh-CN" sz="1050" b="1"/>
        </a:p>
      </dgm:t>
    </dgm:pt>
    <dgm:pt modelId="{34904C01-8373-4775-8087-CEDD77265C07}" type="parTrans" cxnId="{F10AF1F6-E41C-4A17-BE81-B2F024DFED5B}">
      <dgm:prSet/>
      <dgm:spPr/>
      <dgm:t>
        <a:bodyPr/>
        <a:lstStyle/>
        <a:p>
          <a:endParaRPr lang="zh-CN" altLang="en-US" sz="4000" b="1"/>
        </a:p>
      </dgm:t>
    </dgm:pt>
    <dgm:pt modelId="{A8A49A23-25EC-4261-B770-0C5736A18C8E}" type="sibTrans" cxnId="{F10AF1F6-E41C-4A17-BE81-B2F024DFED5B}">
      <dgm:prSet/>
      <dgm:spPr/>
      <dgm:t>
        <a:bodyPr/>
        <a:lstStyle/>
        <a:p>
          <a:endParaRPr lang="zh-CN" altLang="en-US" sz="4000" b="1"/>
        </a:p>
      </dgm:t>
    </dgm:pt>
    <dgm:pt modelId="{E993CE59-3F07-4F21-8226-3469A7A9B0F8}">
      <dgm:prSet custT="1"/>
      <dgm:spPr/>
      <dgm:t>
        <a:bodyPr/>
        <a:lstStyle/>
        <a:p>
          <a:pPr rtl="0"/>
          <a:r>
            <a:rPr lang="en-US" sz="1050" b="1"/>
            <a:t>Data Science at UC Berkeley</a:t>
          </a:r>
          <a:endParaRPr lang="zh-CN" sz="1050" b="1"/>
        </a:p>
      </dgm:t>
    </dgm:pt>
    <dgm:pt modelId="{78094B15-0134-4E58-9704-92032AA742EC}" type="parTrans" cxnId="{6E336839-7FEB-4432-A2EB-794B1CD5058E}">
      <dgm:prSet/>
      <dgm:spPr/>
      <dgm:t>
        <a:bodyPr/>
        <a:lstStyle/>
        <a:p>
          <a:endParaRPr lang="zh-CN" altLang="en-US" sz="4000" b="1"/>
        </a:p>
      </dgm:t>
    </dgm:pt>
    <dgm:pt modelId="{0F0F3C4C-4298-49BD-B3FC-1BBA91D6F1BB}" type="sibTrans" cxnId="{6E336839-7FEB-4432-A2EB-794B1CD5058E}">
      <dgm:prSet/>
      <dgm:spPr/>
      <dgm:t>
        <a:bodyPr/>
        <a:lstStyle/>
        <a:p>
          <a:endParaRPr lang="zh-CN" altLang="en-US" sz="4000" b="1"/>
        </a:p>
      </dgm:t>
    </dgm:pt>
    <dgm:pt modelId="{28AC6284-6CBE-43BE-8FFD-AA034A99367D}">
      <dgm:prSet custT="1"/>
      <dgm:spPr/>
      <dgm:t>
        <a:bodyPr/>
        <a:lstStyle/>
        <a:p>
          <a:pPr rtl="0"/>
          <a:r>
            <a:rPr lang="en-US" sz="1050" b="1" dirty="0"/>
            <a:t>Data Science Global</a:t>
          </a:r>
          <a:endParaRPr lang="zh-CN" sz="1050" b="1" dirty="0"/>
        </a:p>
      </dgm:t>
    </dgm:pt>
    <dgm:pt modelId="{53F3EE6A-CF77-448C-87B9-7EA69E74DD0A}" type="parTrans" cxnId="{F8D4E7CA-F095-4E5E-95E9-47B29D7C83B4}">
      <dgm:prSet/>
      <dgm:spPr/>
      <dgm:t>
        <a:bodyPr/>
        <a:lstStyle/>
        <a:p>
          <a:endParaRPr lang="zh-CN" altLang="en-US" sz="4000" b="1"/>
        </a:p>
      </dgm:t>
    </dgm:pt>
    <dgm:pt modelId="{F0250E68-FAEE-4B84-860D-6A95B393E628}" type="sibTrans" cxnId="{F8D4E7CA-F095-4E5E-95E9-47B29D7C83B4}">
      <dgm:prSet/>
      <dgm:spPr/>
      <dgm:t>
        <a:bodyPr/>
        <a:lstStyle/>
        <a:p>
          <a:endParaRPr lang="zh-CN" altLang="en-US" sz="4000" b="1"/>
        </a:p>
      </dgm:t>
    </dgm:pt>
    <dgm:pt modelId="{75473B9C-F37E-4DA3-ABFC-31E42C0EBDC6}">
      <dgm:prSet custT="1"/>
      <dgm:spPr/>
      <dgm:t>
        <a:bodyPr/>
        <a:lstStyle/>
        <a:p>
          <a:pPr rtl="0"/>
          <a:r>
            <a:rPr lang="en-US" altLang="zh-CN" sz="1050" b="1" dirty="0"/>
            <a:t>DEKE</a:t>
          </a:r>
          <a:r>
            <a:rPr lang="zh-CN" altLang="en-US" sz="1050" b="1" dirty="0"/>
            <a:t>等 </a:t>
          </a:r>
          <a:endParaRPr lang="zh-CN" sz="1050" b="1" dirty="0"/>
        </a:p>
      </dgm:t>
    </dgm:pt>
    <dgm:pt modelId="{E530D5EE-659A-4111-9608-0FD5D01A6042}" type="parTrans" cxnId="{A60DA496-2E41-4D0D-830C-BCC1E532727B}">
      <dgm:prSet/>
      <dgm:spPr/>
      <dgm:t>
        <a:bodyPr/>
        <a:lstStyle/>
        <a:p>
          <a:endParaRPr lang="zh-CN" altLang="en-US" sz="4000" b="1"/>
        </a:p>
      </dgm:t>
    </dgm:pt>
    <dgm:pt modelId="{D6FF883D-8BDD-4C7F-BE7B-2183F31DD32A}" type="sibTrans" cxnId="{A60DA496-2E41-4D0D-830C-BCC1E532727B}">
      <dgm:prSet/>
      <dgm:spPr/>
      <dgm:t>
        <a:bodyPr/>
        <a:lstStyle/>
        <a:p>
          <a:endParaRPr lang="zh-CN" altLang="en-US" sz="4000" b="1"/>
        </a:p>
      </dgm:t>
    </dgm:pt>
    <dgm:pt modelId="{6C9150FD-72A9-41B5-BD8C-EC3B6D888297}">
      <dgm:prSet custT="1"/>
      <dgm:spPr/>
      <dgm:t>
        <a:bodyPr/>
        <a:lstStyle/>
        <a:p>
          <a:pPr rtl="0"/>
          <a:r>
            <a:rPr lang="zh-CN" altLang="en-US" sz="2400" b="1" dirty="0"/>
            <a:t>课程资源</a:t>
          </a:r>
        </a:p>
      </dgm:t>
    </dgm:pt>
    <dgm:pt modelId="{DFF570A5-C283-4353-ADDA-D6D49E47FA50}" type="parTrans" cxnId="{C32E1384-5233-4543-972F-A0D40BD781F3}">
      <dgm:prSet/>
      <dgm:spPr/>
      <dgm:t>
        <a:bodyPr/>
        <a:lstStyle/>
        <a:p>
          <a:endParaRPr lang="zh-CN" altLang="en-US" sz="4000" b="1"/>
        </a:p>
      </dgm:t>
    </dgm:pt>
    <dgm:pt modelId="{E376A52C-17F6-4013-B984-6BF30CE0F05A}" type="sibTrans" cxnId="{C32E1384-5233-4543-972F-A0D40BD781F3}">
      <dgm:prSet custT="1"/>
      <dgm:spPr/>
      <dgm:t>
        <a:bodyPr/>
        <a:lstStyle/>
        <a:p>
          <a:endParaRPr lang="zh-CN" altLang="en-US" sz="6600" b="1"/>
        </a:p>
      </dgm:t>
    </dgm:pt>
    <dgm:pt modelId="{569B9461-7B73-40FF-9262-2957E2C5437C}">
      <dgm:prSet custT="1"/>
      <dgm:spPr/>
      <dgm:t>
        <a:bodyPr/>
        <a:lstStyle/>
        <a:p>
          <a:pPr rtl="0"/>
          <a:r>
            <a:rPr lang="zh-CN" altLang="en-US" sz="1050" b="1" dirty="0"/>
            <a:t>中国人民大学朝乐门提供的数据科学课程资源（即将公开）</a:t>
          </a:r>
        </a:p>
      </dgm:t>
    </dgm:pt>
    <dgm:pt modelId="{1659BAAB-2B5F-4E52-81E4-F300AF105110}" type="parTrans" cxnId="{3A111ECF-4C96-4153-83D8-B146D646E3F2}">
      <dgm:prSet/>
      <dgm:spPr/>
      <dgm:t>
        <a:bodyPr/>
        <a:lstStyle/>
        <a:p>
          <a:endParaRPr lang="zh-CN" altLang="en-US" sz="4000" b="1"/>
        </a:p>
      </dgm:t>
    </dgm:pt>
    <dgm:pt modelId="{A7B2CBE3-8F31-4407-9D40-AC7B3D351E8F}" type="sibTrans" cxnId="{3A111ECF-4C96-4153-83D8-B146D646E3F2}">
      <dgm:prSet/>
      <dgm:spPr/>
      <dgm:t>
        <a:bodyPr/>
        <a:lstStyle/>
        <a:p>
          <a:endParaRPr lang="zh-CN" altLang="en-US" sz="4000" b="1"/>
        </a:p>
      </dgm:t>
    </dgm:pt>
    <dgm:pt modelId="{5A0D3AC1-03AB-46EF-B0CE-0F744CBAD57E}">
      <dgm:prSet custT="1"/>
      <dgm:spPr/>
      <dgm:t>
        <a:bodyPr/>
        <a:lstStyle/>
        <a:p>
          <a:pPr rtl="0"/>
          <a:r>
            <a:rPr lang="zh-CN" sz="1050" b="1" dirty="0"/>
            <a:t>哈佛、</a:t>
          </a:r>
          <a:r>
            <a:rPr lang="en-US" sz="1050" b="1" dirty="0"/>
            <a:t>MIT</a:t>
          </a:r>
          <a:r>
            <a:rPr lang="zh-CN" sz="1050" b="1" dirty="0"/>
            <a:t>、斯坦福大学、纽约大学、哥伦比亚大学的数据科学及相关课程；</a:t>
          </a:r>
        </a:p>
      </dgm:t>
    </dgm:pt>
    <dgm:pt modelId="{B411D2C3-8ED5-41B1-950F-CE50F99A1744}" type="parTrans" cxnId="{47230FD3-B4BE-44FB-886D-5426EB541BCF}">
      <dgm:prSet/>
      <dgm:spPr/>
      <dgm:t>
        <a:bodyPr/>
        <a:lstStyle/>
        <a:p>
          <a:endParaRPr lang="zh-CN" altLang="en-US" sz="4000" b="1"/>
        </a:p>
      </dgm:t>
    </dgm:pt>
    <dgm:pt modelId="{0686FFEE-03DE-424E-BC8B-CF405C7E5CDE}" type="sibTrans" cxnId="{47230FD3-B4BE-44FB-886D-5426EB541BCF}">
      <dgm:prSet/>
      <dgm:spPr/>
      <dgm:t>
        <a:bodyPr/>
        <a:lstStyle/>
        <a:p>
          <a:endParaRPr lang="zh-CN" altLang="en-US" sz="4000" b="1"/>
        </a:p>
      </dgm:t>
    </dgm:pt>
    <dgm:pt modelId="{D9B7F2E7-CCA9-4E79-9377-7935EBF163ED}">
      <dgm:prSet custT="1"/>
      <dgm:spPr/>
      <dgm:t>
        <a:bodyPr/>
        <a:lstStyle/>
        <a:p>
          <a:pPr rtl="0"/>
          <a:r>
            <a:rPr lang="zh-CN" altLang="en-US" sz="2400" b="1" dirty="0"/>
            <a:t>学位项目</a:t>
          </a:r>
        </a:p>
      </dgm:t>
    </dgm:pt>
    <dgm:pt modelId="{77AB1040-6896-4FC5-A40E-DD8241A91BE8}" type="parTrans" cxnId="{345DBCAC-30D2-43A0-A4F5-274ACD689683}">
      <dgm:prSet/>
      <dgm:spPr/>
      <dgm:t>
        <a:bodyPr/>
        <a:lstStyle/>
        <a:p>
          <a:endParaRPr lang="zh-CN" altLang="en-US" sz="4000" b="1"/>
        </a:p>
      </dgm:t>
    </dgm:pt>
    <dgm:pt modelId="{CD105415-4FCA-48D5-A560-2D083DD7F060}" type="sibTrans" cxnId="{345DBCAC-30D2-43A0-A4F5-274ACD689683}">
      <dgm:prSet custT="1"/>
      <dgm:spPr/>
      <dgm:t>
        <a:bodyPr/>
        <a:lstStyle/>
        <a:p>
          <a:endParaRPr lang="zh-CN" altLang="en-US" sz="6600" b="1"/>
        </a:p>
      </dgm:t>
    </dgm:pt>
    <dgm:pt modelId="{3FCDBDD1-5B17-4A5F-90B4-E6A5EC27C7AD}">
      <dgm:prSet custT="1"/>
      <dgm:spPr/>
      <dgm:t>
        <a:bodyPr/>
        <a:lstStyle/>
        <a:p>
          <a:pPr rtl="0"/>
          <a:r>
            <a:rPr lang="zh-CN" sz="1050" b="1" dirty="0"/>
            <a:t>卡内基</a:t>
          </a:r>
          <a:r>
            <a:rPr lang="en-US" sz="1050" b="1" dirty="0"/>
            <a:t>-</a:t>
          </a:r>
          <a:r>
            <a:rPr lang="zh-CN" sz="1050" b="1" dirty="0"/>
            <a:t>梅隆大学、斯坦福大学、纽约大学、加州大学伯克利分校</a:t>
          </a:r>
          <a:r>
            <a:rPr lang="zh-CN" altLang="en-US" sz="1050" b="1" dirty="0"/>
            <a:t>等</a:t>
          </a:r>
          <a:endParaRPr lang="zh-CN" sz="1050" b="1" dirty="0"/>
        </a:p>
      </dgm:t>
    </dgm:pt>
    <dgm:pt modelId="{8DC3D7B0-4D6D-4ABB-8C36-36861483A72D}" type="parTrans" cxnId="{07B4571E-A746-4D80-AE13-F1834BE2DF54}">
      <dgm:prSet/>
      <dgm:spPr/>
      <dgm:t>
        <a:bodyPr/>
        <a:lstStyle/>
        <a:p>
          <a:endParaRPr lang="zh-CN" altLang="en-US" sz="4000" b="1"/>
        </a:p>
      </dgm:t>
    </dgm:pt>
    <dgm:pt modelId="{10607E24-C326-4E9A-BCFA-3A526B50913B}" type="sibTrans" cxnId="{07B4571E-A746-4D80-AE13-F1834BE2DF54}">
      <dgm:prSet/>
      <dgm:spPr/>
      <dgm:t>
        <a:bodyPr/>
        <a:lstStyle/>
        <a:p>
          <a:endParaRPr lang="zh-CN" altLang="en-US" sz="4000" b="1"/>
        </a:p>
      </dgm:t>
    </dgm:pt>
    <dgm:pt modelId="{2DB2E03E-1847-45E6-8480-B5179B16C8FC}">
      <dgm:prSet custT="1"/>
      <dgm:spPr/>
      <dgm:t>
        <a:bodyPr/>
        <a:lstStyle/>
        <a:p>
          <a:pPr rtl="0"/>
          <a:r>
            <a:rPr lang="zh-CN" altLang="en-US" sz="2400" b="1" dirty="0"/>
            <a:t>专家学者</a:t>
          </a:r>
        </a:p>
      </dgm:t>
    </dgm:pt>
    <dgm:pt modelId="{8925DC36-4610-4A43-86DA-4204FE34944B}" type="parTrans" cxnId="{A670E41D-9E90-43E3-9721-D71381BA472A}">
      <dgm:prSet/>
      <dgm:spPr/>
      <dgm:t>
        <a:bodyPr/>
        <a:lstStyle/>
        <a:p>
          <a:endParaRPr lang="zh-CN" altLang="en-US" sz="4000" b="1"/>
        </a:p>
      </dgm:t>
    </dgm:pt>
    <dgm:pt modelId="{C9212F15-A9B0-4F3A-84BF-697F9170BC5F}" type="sibTrans" cxnId="{A670E41D-9E90-43E3-9721-D71381BA472A}">
      <dgm:prSet custT="1"/>
      <dgm:spPr/>
      <dgm:t>
        <a:bodyPr/>
        <a:lstStyle/>
        <a:p>
          <a:endParaRPr lang="zh-CN" altLang="en-US" sz="6600" b="1"/>
        </a:p>
      </dgm:t>
    </dgm:pt>
    <dgm:pt modelId="{5C9164F6-082C-453A-A43B-60AB4FEF2C05}">
      <dgm:prSet custT="1"/>
      <dgm:spPr/>
      <dgm:t>
        <a:bodyPr/>
        <a:lstStyle/>
        <a:p>
          <a:pPr rtl="0"/>
          <a:r>
            <a:rPr lang="en-US" sz="1050" b="1" dirty="0"/>
            <a:t>Alex </a:t>
          </a:r>
          <a:r>
            <a:rPr lang="zh-CN" sz="1050" b="1" dirty="0"/>
            <a:t>（</a:t>
          </a:r>
          <a:r>
            <a:rPr lang="en-US" sz="1050" b="1" dirty="0"/>
            <a:t>Sandy</a:t>
          </a:r>
          <a:r>
            <a:rPr lang="zh-CN" sz="1050" b="1" dirty="0"/>
            <a:t>）</a:t>
          </a:r>
          <a:r>
            <a:rPr lang="en-US" sz="1050" b="1" dirty="0"/>
            <a:t> Pentland</a:t>
          </a:r>
          <a:endParaRPr lang="zh-CN" sz="1050" b="1" dirty="0"/>
        </a:p>
      </dgm:t>
    </dgm:pt>
    <dgm:pt modelId="{0D2178C0-ED52-4D23-9BC3-DDE8C20E1B8F}" type="parTrans" cxnId="{F037705D-03DB-4E94-A177-1DD18FE565D7}">
      <dgm:prSet/>
      <dgm:spPr/>
      <dgm:t>
        <a:bodyPr/>
        <a:lstStyle/>
        <a:p>
          <a:endParaRPr lang="zh-CN" altLang="en-US" sz="4000" b="1"/>
        </a:p>
      </dgm:t>
    </dgm:pt>
    <dgm:pt modelId="{8D138629-58E2-45ED-BB0F-F799F9300EFF}" type="sibTrans" cxnId="{F037705D-03DB-4E94-A177-1DD18FE565D7}">
      <dgm:prSet/>
      <dgm:spPr/>
      <dgm:t>
        <a:bodyPr/>
        <a:lstStyle/>
        <a:p>
          <a:endParaRPr lang="zh-CN" altLang="en-US" sz="4000" b="1"/>
        </a:p>
      </dgm:t>
    </dgm:pt>
    <dgm:pt modelId="{82D6186F-DE93-4318-9B50-4B049198348C}">
      <dgm:prSet custT="1"/>
      <dgm:spPr/>
      <dgm:t>
        <a:bodyPr/>
        <a:lstStyle/>
        <a:p>
          <a:pPr rtl="0"/>
          <a:r>
            <a:rPr lang="en-US" sz="1050" b="1" dirty="0"/>
            <a:t>DJ Patil</a:t>
          </a:r>
          <a:endParaRPr lang="zh-CN" sz="1050" b="1" dirty="0"/>
        </a:p>
      </dgm:t>
    </dgm:pt>
    <dgm:pt modelId="{9EF83A01-49AB-4FE8-9380-EC930AD9E539}" type="parTrans" cxnId="{469A0E78-413B-4BD5-BCCB-F402DCC93B81}">
      <dgm:prSet/>
      <dgm:spPr/>
      <dgm:t>
        <a:bodyPr/>
        <a:lstStyle/>
        <a:p>
          <a:endParaRPr lang="zh-CN" altLang="en-US" sz="4000" b="1"/>
        </a:p>
      </dgm:t>
    </dgm:pt>
    <dgm:pt modelId="{DB27D613-4263-43C0-A382-E439DA6806BE}" type="sibTrans" cxnId="{469A0E78-413B-4BD5-BCCB-F402DCC93B81}">
      <dgm:prSet/>
      <dgm:spPr/>
      <dgm:t>
        <a:bodyPr/>
        <a:lstStyle/>
        <a:p>
          <a:endParaRPr lang="zh-CN" altLang="en-US" sz="4000" b="1"/>
        </a:p>
      </dgm:t>
    </dgm:pt>
    <dgm:pt modelId="{9EEF760D-B6F5-4361-B869-1C79D510D069}">
      <dgm:prSet custT="1"/>
      <dgm:spPr/>
      <dgm:t>
        <a:bodyPr/>
        <a:lstStyle/>
        <a:p>
          <a:pPr rtl="0"/>
          <a:r>
            <a:rPr lang="en-US" sz="1050" b="1" dirty="0"/>
            <a:t>Carlos Somohano</a:t>
          </a:r>
          <a:endParaRPr lang="zh-CN" sz="1050" b="1" dirty="0"/>
        </a:p>
      </dgm:t>
    </dgm:pt>
    <dgm:pt modelId="{3F637102-FF22-450F-8412-3CD0B899386F}" type="parTrans" cxnId="{A9750C68-D1D4-4859-8F8C-B6069BF08A03}">
      <dgm:prSet/>
      <dgm:spPr/>
      <dgm:t>
        <a:bodyPr/>
        <a:lstStyle/>
        <a:p>
          <a:endParaRPr lang="zh-CN" altLang="en-US" sz="4000" b="1"/>
        </a:p>
      </dgm:t>
    </dgm:pt>
    <dgm:pt modelId="{049D55CC-D93A-469E-AF12-D0EE6192A922}" type="sibTrans" cxnId="{A9750C68-D1D4-4859-8F8C-B6069BF08A03}">
      <dgm:prSet/>
      <dgm:spPr/>
      <dgm:t>
        <a:bodyPr/>
        <a:lstStyle/>
        <a:p>
          <a:endParaRPr lang="zh-CN" altLang="en-US" sz="4000" b="1"/>
        </a:p>
      </dgm:t>
    </dgm:pt>
    <dgm:pt modelId="{C988477C-549B-4350-AE7D-E7A7FEE7CE0D}">
      <dgm:prSet custT="1"/>
      <dgm:spPr/>
      <dgm:t>
        <a:bodyPr/>
        <a:lstStyle/>
        <a:p>
          <a:pPr rtl="0"/>
          <a:r>
            <a:rPr lang="en-US" sz="1050" b="1" dirty="0"/>
            <a:t>Monica Rogati</a:t>
          </a:r>
          <a:endParaRPr lang="zh-CN" sz="1050" b="1" dirty="0"/>
        </a:p>
      </dgm:t>
    </dgm:pt>
    <dgm:pt modelId="{996F8E02-BE2E-4F26-B4B4-1F0BD0B2C1F7}" type="parTrans" cxnId="{A870811B-7410-40E8-B562-0CB05645369B}">
      <dgm:prSet/>
      <dgm:spPr/>
      <dgm:t>
        <a:bodyPr/>
        <a:lstStyle/>
        <a:p>
          <a:endParaRPr lang="zh-CN" altLang="en-US" sz="4000" b="1"/>
        </a:p>
      </dgm:t>
    </dgm:pt>
    <dgm:pt modelId="{4318BCF0-BBBE-4F2F-AC20-64279F0157BD}" type="sibTrans" cxnId="{A870811B-7410-40E8-B562-0CB05645369B}">
      <dgm:prSet/>
      <dgm:spPr/>
      <dgm:t>
        <a:bodyPr/>
        <a:lstStyle/>
        <a:p>
          <a:endParaRPr lang="zh-CN" altLang="en-US" sz="4000" b="1"/>
        </a:p>
      </dgm:t>
    </dgm:pt>
    <dgm:pt modelId="{D7F08933-A3C8-4ADA-BA56-CE26873161A1}">
      <dgm:prSet custT="1"/>
      <dgm:spPr/>
      <dgm:t>
        <a:bodyPr/>
        <a:lstStyle/>
        <a:p>
          <a:pPr rtl="0"/>
          <a:r>
            <a:rPr lang="en-US" sz="1050" b="1" dirty="0"/>
            <a:t>Sergey Yurgenson</a:t>
          </a:r>
          <a:r>
            <a:rPr lang="zh-CN" altLang="en-US" sz="1050" b="1" dirty="0"/>
            <a:t>等</a:t>
          </a:r>
          <a:endParaRPr lang="zh-CN" sz="1050" b="1" dirty="0"/>
        </a:p>
      </dgm:t>
    </dgm:pt>
    <dgm:pt modelId="{1F49D130-0468-4C58-8D38-A100B9B3D56E}" type="parTrans" cxnId="{F0EED610-D0AC-4617-800C-9DA7F9DFA138}">
      <dgm:prSet/>
      <dgm:spPr/>
      <dgm:t>
        <a:bodyPr/>
        <a:lstStyle/>
        <a:p>
          <a:endParaRPr lang="zh-CN" altLang="en-US" sz="4000" b="1"/>
        </a:p>
      </dgm:t>
    </dgm:pt>
    <dgm:pt modelId="{F1A298FA-99F3-4DE7-84B8-7AF6976EA804}" type="sibTrans" cxnId="{F0EED610-D0AC-4617-800C-9DA7F9DFA138}">
      <dgm:prSet/>
      <dgm:spPr/>
      <dgm:t>
        <a:bodyPr/>
        <a:lstStyle/>
        <a:p>
          <a:endParaRPr lang="zh-CN" altLang="en-US" sz="4000" b="1"/>
        </a:p>
      </dgm:t>
    </dgm:pt>
    <dgm:pt modelId="{782E9BF1-990A-4C2A-9139-3CBB427EAEE2}">
      <dgm:prSet custT="1"/>
      <dgm:spPr/>
      <dgm:t>
        <a:bodyPr/>
        <a:lstStyle/>
        <a:p>
          <a:pPr rtl="0"/>
          <a:r>
            <a:rPr lang="en-US" sz="1050" b="1"/>
            <a:t>International Journal of Data Science</a:t>
          </a:r>
          <a:endParaRPr lang="zh-CN" sz="1050" b="1" dirty="0"/>
        </a:p>
      </dgm:t>
    </dgm:pt>
    <dgm:pt modelId="{D17E57BE-A2E6-40A3-8EDB-4D0C1298C8ED}" type="sibTrans" cxnId="{C5304D39-3B1A-4A9B-A50B-BABF8D5D67F2}">
      <dgm:prSet/>
      <dgm:spPr/>
      <dgm:t>
        <a:bodyPr/>
        <a:lstStyle/>
        <a:p>
          <a:endParaRPr lang="zh-CN" altLang="en-US" sz="4000" b="1"/>
        </a:p>
      </dgm:t>
    </dgm:pt>
    <dgm:pt modelId="{BF98AF9C-D8F3-4C96-BFAA-020A4A9C3E7D}" type="parTrans" cxnId="{C5304D39-3B1A-4A9B-A50B-BABF8D5D67F2}">
      <dgm:prSet/>
      <dgm:spPr/>
      <dgm:t>
        <a:bodyPr/>
        <a:lstStyle/>
        <a:p>
          <a:endParaRPr lang="zh-CN" altLang="en-US" sz="4000" b="1"/>
        </a:p>
      </dgm:t>
    </dgm:pt>
    <dgm:pt modelId="{9BFA9492-8189-4E9E-B950-E24F191C2AA2}">
      <dgm:prSet custT="1"/>
      <dgm:spPr/>
      <dgm:t>
        <a:bodyPr/>
        <a:lstStyle/>
        <a:p>
          <a:pPr rtl="0"/>
          <a:r>
            <a:rPr lang="en-US" sz="1050" b="1"/>
            <a:t>International Journal of Data Science and Analytics</a:t>
          </a:r>
          <a:endParaRPr lang="zh-CN" sz="1050" b="1" dirty="0"/>
        </a:p>
      </dgm:t>
    </dgm:pt>
    <dgm:pt modelId="{F57922F9-A878-4A31-B035-EF2681FBE0AD}" type="sibTrans" cxnId="{6B7E312A-9083-40F0-A727-6CCDC0CD4319}">
      <dgm:prSet/>
      <dgm:spPr/>
      <dgm:t>
        <a:bodyPr/>
        <a:lstStyle/>
        <a:p>
          <a:endParaRPr lang="zh-CN" altLang="en-US" sz="4000" b="1"/>
        </a:p>
      </dgm:t>
    </dgm:pt>
    <dgm:pt modelId="{7CE7B6B6-1940-49C7-9149-4C3D930BE748}" type="parTrans" cxnId="{6B7E312A-9083-40F0-A727-6CCDC0CD4319}">
      <dgm:prSet/>
      <dgm:spPr/>
      <dgm:t>
        <a:bodyPr/>
        <a:lstStyle/>
        <a:p>
          <a:endParaRPr lang="zh-CN" altLang="en-US" sz="4000" b="1"/>
        </a:p>
      </dgm:t>
    </dgm:pt>
    <dgm:pt modelId="{ADBA7748-C997-46E2-AA5B-C0A8E80E9E6C}">
      <dgm:prSet custT="1"/>
      <dgm:spPr/>
      <dgm:t>
        <a:bodyPr/>
        <a:lstStyle/>
        <a:p>
          <a:pPr rtl="0"/>
          <a:r>
            <a:rPr lang="en-US" sz="1050" b="1"/>
            <a:t>Data Science and Engineering</a:t>
          </a:r>
          <a:endParaRPr lang="zh-CN" sz="1050" b="1" dirty="0"/>
        </a:p>
      </dgm:t>
    </dgm:pt>
    <dgm:pt modelId="{04F80FD3-C26E-4962-AEAF-6B728B3E78B7}" type="sibTrans" cxnId="{B8EFCF5C-8D35-4955-A18B-E0CA2615C699}">
      <dgm:prSet/>
      <dgm:spPr/>
      <dgm:t>
        <a:bodyPr/>
        <a:lstStyle/>
        <a:p>
          <a:endParaRPr lang="zh-CN" altLang="en-US" sz="4000" b="1"/>
        </a:p>
      </dgm:t>
    </dgm:pt>
    <dgm:pt modelId="{6835A4D5-781E-4E35-B394-D41BFA716D11}" type="parTrans" cxnId="{B8EFCF5C-8D35-4955-A18B-E0CA2615C699}">
      <dgm:prSet/>
      <dgm:spPr/>
      <dgm:t>
        <a:bodyPr/>
        <a:lstStyle/>
        <a:p>
          <a:endParaRPr lang="zh-CN" altLang="en-US" sz="4000" b="1"/>
        </a:p>
      </dgm:t>
    </dgm:pt>
    <dgm:pt modelId="{3A7AFC17-422D-4849-89FC-CF303BE86FB6}">
      <dgm:prSet custT="1"/>
      <dgm:spPr/>
      <dgm:t>
        <a:bodyPr/>
        <a:lstStyle/>
        <a:p>
          <a:pPr rtl="0"/>
          <a:r>
            <a:rPr lang="zh-CN" altLang="en-US" sz="1050" b="1" i="0" dirty="0"/>
            <a:t>北京大学、中国人民大学、对外经贸大学、中南大学</a:t>
          </a:r>
          <a:r>
            <a:rPr lang="zh-CN" altLang="en-US" sz="1050" b="1" dirty="0"/>
            <a:t>等</a:t>
          </a:r>
          <a:endParaRPr lang="zh-CN" sz="1050" b="1" dirty="0"/>
        </a:p>
      </dgm:t>
    </dgm:pt>
    <dgm:pt modelId="{AAC8ECF9-E3DE-4BE9-9C03-95A0D396B1BE}" type="parTrans" cxnId="{979F3451-12F9-4D39-B6A7-3498630FA58A}">
      <dgm:prSet/>
      <dgm:spPr/>
      <dgm:t>
        <a:bodyPr/>
        <a:lstStyle/>
        <a:p>
          <a:endParaRPr lang="zh-CN" altLang="en-US" b="1"/>
        </a:p>
      </dgm:t>
    </dgm:pt>
    <dgm:pt modelId="{9BF92BE9-A5AD-4609-86DC-7FAED17A02A8}" type="sibTrans" cxnId="{979F3451-12F9-4D39-B6A7-3498630FA58A}">
      <dgm:prSet/>
      <dgm:spPr/>
      <dgm:t>
        <a:bodyPr/>
        <a:lstStyle/>
        <a:p>
          <a:endParaRPr lang="zh-CN" altLang="en-US" b="1"/>
        </a:p>
      </dgm:t>
    </dgm:pt>
    <dgm:pt modelId="{5379F0E0-B76D-41E2-A057-D1314B971598}">
      <dgm:prSet custT="1"/>
      <dgm:spPr/>
      <dgm:t>
        <a:bodyPr/>
        <a:lstStyle/>
        <a:p>
          <a:pPr rtl="0"/>
          <a:r>
            <a:rPr lang="en-US" sz="1050" b="1"/>
            <a:t>The Data Science Journal</a:t>
          </a:r>
          <a:r>
            <a:rPr lang="zh-CN" altLang="en-US" sz="1050" b="1"/>
            <a:t>（</a:t>
          </a:r>
          <a:r>
            <a:rPr lang="en-US" altLang="zh-CN" sz="1050" b="0" i="0">
              <a:effectLst/>
              <a:latin typeface="+mn-lt"/>
              <a:ea typeface="+mn-ea"/>
              <a:cs typeface="+mn-cs"/>
            </a:rPr>
            <a:t>ISSN 1680-743X</a:t>
          </a:r>
          <a:r>
            <a:rPr lang="zh-CN" altLang="en-US" sz="1050" b="1"/>
            <a:t>）</a:t>
          </a:r>
          <a:endParaRPr lang="zh-CN" sz="1050" b="1" dirty="0"/>
        </a:p>
      </dgm:t>
    </dgm:pt>
    <dgm:pt modelId="{46335D6D-B56A-4F96-8ADD-BE04E59506DA}" type="parTrans" cxnId="{FB20620F-7303-4C3B-988A-5686A446F6CB}">
      <dgm:prSet/>
      <dgm:spPr/>
      <dgm:t>
        <a:bodyPr/>
        <a:lstStyle/>
        <a:p>
          <a:endParaRPr lang="zh-CN" altLang="en-US"/>
        </a:p>
      </dgm:t>
    </dgm:pt>
    <dgm:pt modelId="{EF9D1431-5C05-46A7-8058-AACDE45785B9}" type="sibTrans" cxnId="{FB20620F-7303-4C3B-988A-5686A446F6CB}">
      <dgm:prSet/>
      <dgm:spPr/>
      <dgm:t>
        <a:bodyPr/>
        <a:lstStyle/>
        <a:p>
          <a:endParaRPr lang="zh-CN" altLang="en-US"/>
        </a:p>
      </dgm:t>
    </dgm:pt>
    <dgm:pt modelId="{39C57F0C-EB27-42D1-9519-B530075AC993}" type="pres">
      <dgm:prSet presAssocID="{022F7F6C-96E1-463F-8DDF-844D1568C9D0}" presName="diagram" presStyleCnt="0">
        <dgm:presLayoutVars>
          <dgm:dir/>
          <dgm:resizeHandles val="exact"/>
        </dgm:presLayoutVars>
      </dgm:prSet>
      <dgm:spPr/>
    </dgm:pt>
    <dgm:pt modelId="{39B00E99-C71B-4568-93E5-48E045262B29}" type="pres">
      <dgm:prSet presAssocID="{90A1A25E-DF8B-4150-9381-25B83BAD7BEB}" presName="node" presStyleLbl="node1" presStyleIdx="0" presStyleCnt="6">
        <dgm:presLayoutVars>
          <dgm:bulletEnabled val="1"/>
        </dgm:presLayoutVars>
      </dgm:prSet>
      <dgm:spPr/>
    </dgm:pt>
    <dgm:pt modelId="{9528EE8F-5428-4705-96CD-E9EC1C303469}" type="pres">
      <dgm:prSet presAssocID="{FD227388-57E2-4B22-B3DC-4358AD51CA9A}" presName="sibTrans" presStyleCnt="0"/>
      <dgm:spPr/>
    </dgm:pt>
    <dgm:pt modelId="{3C295714-15CD-421C-82CB-7A5D7308A629}" type="pres">
      <dgm:prSet presAssocID="{B196B04E-7347-44E9-9BA2-D44FE76DC593}" presName="node" presStyleLbl="node1" presStyleIdx="1" presStyleCnt="6">
        <dgm:presLayoutVars>
          <dgm:bulletEnabled val="1"/>
        </dgm:presLayoutVars>
      </dgm:prSet>
      <dgm:spPr/>
    </dgm:pt>
    <dgm:pt modelId="{B261751A-E826-4514-887A-170FCC771E4B}" type="pres">
      <dgm:prSet presAssocID="{6C301F22-3D2F-44B0-8E0C-8876C157D331}" presName="sibTrans" presStyleCnt="0"/>
      <dgm:spPr/>
    </dgm:pt>
    <dgm:pt modelId="{8882B781-A6BD-4DF1-8B7C-0B177BCA9235}" type="pres">
      <dgm:prSet presAssocID="{88D5D8A7-C899-48CB-A3A0-BDD2160B4AB7}" presName="node" presStyleLbl="node1" presStyleIdx="2" presStyleCnt="6">
        <dgm:presLayoutVars>
          <dgm:bulletEnabled val="1"/>
        </dgm:presLayoutVars>
      </dgm:prSet>
      <dgm:spPr/>
    </dgm:pt>
    <dgm:pt modelId="{8C9B6E9C-AA2D-40E6-A057-2AD30ACFE34D}" type="pres">
      <dgm:prSet presAssocID="{3B35ACA7-4681-4F06-B852-CAAA004D4732}" presName="sibTrans" presStyleCnt="0"/>
      <dgm:spPr/>
    </dgm:pt>
    <dgm:pt modelId="{3AEF7234-270F-4641-BDD2-6E70ABB8078E}" type="pres">
      <dgm:prSet presAssocID="{6C9150FD-72A9-41B5-BD8C-EC3B6D888297}" presName="node" presStyleLbl="node1" presStyleIdx="3" presStyleCnt="6">
        <dgm:presLayoutVars>
          <dgm:bulletEnabled val="1"/>
        </dgm:presLayoutVars>
      </dgm:prSet>
      <dgm:spPr/>
    </dgm:pt>
    <dgm:pt modelId="{9E9A56CB-17BC-412C-9B41-EC3334E1A225}" type="pres">
      <dgm:prSet presAssocID="{E376A52C-17F6-4013-B984-6BF30CE0F05A}" presName="sibTrans" presStyleCnt="0"/>
      <dgm:spPr/>
    </dgm:pt>
    <dgm:pt modelId="{792B4F5A-7B3D-4D9B-87F5-D6917096693D}" type="pres">
      <dgm:prSet presAssocID="{D9B7F2E7-CCA9-4E79-9377-7935EBF163ED}" presName="node" presStyleLbl="node1" presStyleIdx="4" presStyleCnt="6">
        <dgm:presLayoutVars>
          <dgm:bulletEnabled val="1"/>
        </dgm:presLayoutVars>
      </dgm:prSet>
      <dgm:spPr/>
    </dgm:pt>
    <dgm:pt modelId="{E00F9A7E-4816-4653-B76F-FC2FFBAB0293}" type="pres">
      <dgm:prSet presAssocID="{CD105415-4FCA-48D5-A560-2D083DD7F060}" presName="sibTrans" presStyleCnt="0"/>
      <dgm:spPr/>
    </dgm:pt>
    <dgm:pt modelId="{CE34856C-BA96-4583-B7A4-A4F66A222831}" type="pres">
      <dgm:prSet presAssocID="{2DB2E03E-1847-45E6-8480-B5179B16C8FC}" presName="node" presStyleLbl="node1" presStyleIdx="5" presStyleCnt="6">
        <dgm:presLayoutVars>
          <dgm:bulletEnabled val="1"/>
        </dgm:presLayoutVars>
      </dgm:prSet>
      <dgm:spPr/>
    </dgm:pt>
  </dgm:ptLst>
  <dgm:cxnLst>
    <dgm:cxn modelId="{FB20620F-7303-4C3B-988A-5686A446F6CB}" srcId="{90A1A25E-DF8B-4150-9381-25B83BAD7BEB}" destId="{5379F0E0-B76D-41E2-A057-D1314B971598}" srcOrd="4" destOrd="0" parTransId="{46335D6D-B56A-4F96-8ADD-BE04E59506DA}" sibTransId="{EF9D1431-5C05-46A7-8058-AACDE45785B9}"/>
    <dgm:cxn modelId="{E7334D0F-61B7-4896-A1BA-8D3D103B8BED}" type="presOf" srcId="{B196B04E-7347-44E9-9BA2-D44FE76DC593}" destId="{3C295714-15CD-421C-82CB-7A5D7308A629}" srcOrd="0" destOrd="0" presId="urn:microsoft.com/office/officeart/2005/8/layout/default#1"/>
    <dgm:cxn modelId="{B95E740F-C0D9-498F-BFF3-240018B6F083}" srcId="{90A1A25E-DF8B-4150-9381-25B83BAD7BEB}" destId="{5B482E32-BB5A-46DA-B00C-8651CEFD927B}" srcOrd="0" destOrd="0" parTransId="{4B527408-80A0-41F1-B12A-3FDAA4712724}" sibTransId="{417CC521-D814-4167-BD72-593276F66372}"/>
    <dgm:cxn modelId="{F0EED610-D0AC-4617-800C-9DA7F9DFA138}" srcId="{2DB2E03E-1847-45E6-8480-B5179B16C8FC}" destId="{D7F08933-A3C8-4ADA-BA56-CE26873161A1}" srcOrd="4" destOrd="0" parTransId="{1F49D130-0468-4C58-8D38-A100B9B3D56E}" sibTransId="{F1A298FA-99F3-4DE7-84B8-7AF6976EA804}"/>
    <dgm:cxn modelId="{697DCD14-A747-4A47-8998-4DAB23AA337B}" type="presOf" srcId="{782E9BF1-990A-4C2A-9139-3CBB427EAEE2}" destId="{39B00E99-C71B-4568-93E5-48E045262B29}" srcOrd="0" destOrd="4" presId="urn:microsoft.com/office/officeart/2005/8/layout/default#1"/>
    <dgm:cxn modelId="{C768BD17-B681-4E4F-9274-A6941FC732DA}" srcId="{022F7F6C-96E1-463F-8DDF-844D1568C9D0}" destId="{B196B04E-7347-44E9-9BA2-D44FE76DC593}" srcOrd="1" destOrd="0" parTransId="{BCB2440B-0313-42DE-B330-1EF2BFE3B62D}" sibTransId="{6C301F22-3D2F-44B0-8E0C-8876C157D331}"/>
    <dgm:cxn modelId="{A870811B-7410-40E8-B562-0CB05645369B}" srcId="{2DB2E03E-1847-45E6-8480-B5179B16C8FC}" destId="{C988477C-549B-4350-AE7D-E7A7FEE7CE0D}" srcOrd="3" destOrd="0" parTransId="{996F8E02-BE2E-4F26-B4B4-1F0BD0B2C1F7}" sibTransId="{4318BCF0-BBBE-4F2F-AC20-64279F0157BD}"/>
    <dgm:cxn modelId="{A670E41D-9E90-43E3-9721-D71381BA472A}" srcId="{022F7F6C-96E1-463F-8DDF-844D1568C9D0}" destId="{2DB2E03E-1847-45E6-8480-B5179B16C8FC}" srcOrd="5" destOrd="0" parTransId="{8925DC36-4610-4A43-86DA-4204FE34944B}" sibTransId="{C9212F15-A9B0-4F3A-84BF-697F9170BC5F}"/>
    <dgm:cxn modelId="{07B4571E-A746-4D80-AE13-F1834BE2DF54}" srcId="{D9B7F2E7-CCA9-4E79-9377-7935EBF163ED}" destId="{3FCDBDD1-5B17-4A5F-90B4-E6A5EC27C7AD}" srcOrd="0" destOrd="0" parTransId="{8DC3D7B0-4D6D-4ABB-8C36-36861483A72D}" sibTransId="{10607E24-C326-4E9A-BCFA-3A526B50913B}"/>
    <dgm:cxn modelId="{76BADC22-A56D-495C-A65B-26F700BB0577}" srcId="{88D5D8A7-C899-48CB-A3A0-BDD2160B4AB7}" destId="{0DDE3C7A-A8BA-45B6-B274-7086FDDE0DB5}" srcOrd="1" destOrd="0" parTransId="{F21887DB-9F78-4C50-A99F-41ACD2045E9E}" sibTransId="{0603777E-F447-448D-9FC7-CABC6E8C6E5A}"/>
    <dgm:cxn modelId="{0476FF26-3977-49F1-91FA-2F009B7BF393}" type="presOf" srcId="{C988477C-549B-4350-AE7D-E7A7FEE7CE0D}" destId="{CE34856C-BA96-4583-B7A4-A4F66A222831}" srcOrd="0" destOrd="4" presId="urn:microsoft.com/office/officeart/2005/8/layout/default#1"/>
    <dgm:cxn modelId="{6B7E312A-9083-40F0-A727-6CCDC0CD4319}" srcId="{90A1A25E-DF8B-4150-9381-25B83BAD7BEB}" destId="{9BFA9492-8189-4E9E-B950-E24F191C2AA2}" srcOrd="2" destOrd="0" parTransId="{7CE7B6B6-1940-49C7-9149-4C3D930BE748}" sibTransId="{F57922F9-A878-4A31-B035-EF2681FBE0AD}"/>
    <dgm:cxn modelId="{E232A431-5F4A-4C86-BB3A-E9947B04D5B8}" srcId="{B196B04E-7347-44E9-9BA2-D44FE76DC593}" destId="{C899ECC9-3F22-4BD6-9104-8C845B62E722}" srcOrd="2" destOrd="0" parTransId="{063AFB80-74F1-468E-8C72-E499EBC0E7B5}" sibTransId="{63580A35-4059-4960-BAD4-27ED3CD9BAF1}"/>
    <dgm:cxn modelId="{C1640834-41C5-46E6-AD15-1E03F3B93362}" srcId="{022F7F6C-96E1-463F-8DDF-844D1568C9D0}" destId="{90A1A25E-DF8B-4150-9381-25B83BAD7BEB}" srcOrd="0" destOrd="0" parTransId="{7260BBCD-222F-4868-B1DD-944371E940AF}" sibTransId="{FD227388-57E2-4B22-B3DC-4358AD51CA9A}"/>
    <dgm:cxn modelId="{B4A3DD34-AA4C-4548-BE0B-D830AD171B7E}" type="presOf" srcId="{ADBA7748-C997-46E2-AA5B-C0A8E80E9E6C}" destId="{39B00E99-C71B-4568-93E5-48E045262B29}" srcOrd="0" destOrd="2" presId="urn:microsoft.com/office/officeart/2005/8/layout/default#1"/>
    <dgm:cxn modelId="{F7121537-640D-44B4-9886-683479A17A8A}" type="presOf" srcId="{D9B7F2E7-CCA9-4E79-9377-7935EBF163ED}" destId="{792B4F5A-7B3D-4D9B-87F5-D6917096693D}" srcOrd="0" destOrd="0" presId="urn:microsoft.com/office/officeart/2005/8/layout/default#1"/>
    <dgm:cxn modelId="{6E336839-7FEB-4432-A2EB-794B1CD5058E}" srcId="{88D5D8A7-C899-48CB-A3A0-BDD2160B4AB7}" destId="{E993CE59-3F07-4F21-8226-3469A7A9B0F8}" srcOrd="3" destOrd="0" parTransId="{78094B15-0134-4E58-9704-92032AA742EC}" sibTransId="{0F0F3C4C-4298-49BD-B3FC-1BBA91D6F1BB}"/>
    <dgm:cxn modelId="{C5304D39-3B1A-4A9B-A50B-BABF8D5D67F2}" srcId="{90A1A25E-DF8B-4150-9381-25B83BAD7BEB}" destId="{782E9BF1-990A-4C2A-9139-3CBB427EAEE2}" srcOrd="3" destOrd="0" parTransId="{BF98AF9C-D8F3-4C96-BFAA-020A4A9C3E7D}" sibTransId="{D17E57BE-A2E6-40A3-8EDB-4D0C1298C8ED}"/>
    <dgm:cxn modelId="{1862BB3D-F066-4E67-94D6-68F9C59053C2}" type="presOf" srcId="{90A1A25E-DF8B-4150-9381-25B83BAD7BEB}" destId="{39B00E99-C71B-4568-93E5-48E045262B29}" srcOrd="0" destOrd="0" presId="urn:microsoft.com/office/officeart/2005/8/layout/default#1"/>
    <dgm:cxn modelId="{34FD495B-7015-4FBF-A883-6090A1A4D0EE}" type="presOf" srcId="{569B9461-7B73-40FF-9262-2957E2C5437C}" destId="{3AEF7234-270F-4641-BDD2-6E70ABB8078E}" srcOrd="0" destOrd="1" presId="urn:microsoft.com/office/officeart/2005/8/layout/default#1"/>
    <dgm:cxn modelId="{B8EFCF5C-8D35-4955-A18B-E0CA2615C699}" srcId="{90A1A25E-DF8B-4150-9381-25B83BAD7BEB}" destId="{ADBA7748-C997-46E2-AA5B-C0A8E80E9E6C}" srcOrd="1" destOrd="0" parTransId="{6835A4D5-781E-4E35-B394-D41BFA716D11}" sibTransId="{04F80FD3-C26E-4962-AEAF-6B728B3E78B7}"/>
    <dgm:cxn modelId="{F037705D-03DB-4E94-A177-1DD18FE565D7}" srcId="{2DB2E03E-1847-45E6-8480-B5179B16C8FC}" destId="{5C9164F6-082C-453A-A43B-60AB4FEF2C05}" srcOrd="0" destOrd="0" parTransId="{0D2178C0-ED52-4D23-9BC3-DDE8C20E1B8F}" sibTransId="{8D138629-58E2-45ED-BB0F-F799F9300EFF}"/>
    <dgm:cxn modelId="{78080A5E-C757-42FA-9467-8CA5473E23A3}" type="presOf" srcId="{5C9164F6-082C-453A-A43B-60AB4FEF2C05}" destId="{CE34856C-BA96-4583-B7A4-A4F66A222831}" srcOrd="0" destOrd="1" presId="urn:microsoft.com/office/officeart/2005/8/layout/default#1"/>
    <dgm:cxn modelId="{7AE74462-08A1-4750-9288-CCEB7C2A78A3}" type="presOf" srcId="{5379F0E0-B76D-41E2-A057-D1314B971598}" destId="{39B00E99-C71B-4568-93E5-48E045262B29}" srcOrd="0" destOrd="5" presId="urn:microsoft.com/office/officeart/2005/8/layout/default#1"/>
    <dgm:cxn modelId="{05E51A64-7AB4-4FA8-982E-0D5CB88BF258}" type="presOf" srcId="{0DDE3C7A-A8BA-45B6-B274-7086FDDE0DB5}" destId="{8882B781-A6BD-4DF1-8B7C-0B177BCA9235}" srcOrd="0" destOrd="2" presId="urn:microsoft.com/office/officeart/2005/8/layout/default#1"/>
    <dgm:cxn modelId="{5CB64E66-832A-4D8F-9C12-8EC190319699}" type="presOf" srcId="{59787479-D468-49C6-89A6-3BE2E992E742}" destId="{8882B781-A6BD-4DF1-8B7C-0B177BCA9235}" srcOrd="0" destOrd="3" presId="urn:microsoft.com/office/officeart/2005/8/layout/default#1"/>
    <dgm:cxn modelId="{1A27C766-9487-41FA-B7F4-C3492641F47C}" type="presOf" srcId="{9EEF760D-B6F5-4361-B869-1C79D510D069}" destId="{CE34856C-BA96-4583-B7A4-A4F66A222831}" srcOrd="0" destOrd="3" presId="urn:microsoft.com/office/officeart/2005/8/layout/default#1"/>
    <dgm:cxn modelId="{FB44D166-09B2-49FF-80D3-88C5165A168E}" srcId="{88D5D8A7-C899-48CB-A3A0-BDD2160B4AB7}" destId="{596991C1-85A6-4088-A9FF-C2C00F3A6C1A}" srcOrd="0" destOrd="0" parTransId="{B0DC594B-B5B0-491F-A873-AAAC33A86274}" sibTransId="{6CF79D34-AC56-4A0D-B9FC-3397AD6490E7}"/>
    <dgm:cxn modelId="{A9750C68-D1D4-4859-8F8C-B6069BF08A03}" srcId="{2DB2E03E-1847-45E6-8480-B5179B16C8FC}" destId="{9EEF760D-B6F5-4361-B869-1C79D510D069}" srcOrd="2" destOrd="0" parTransId="{3F637102-FF22-450F-8412-3CD0B899386F}" sibTransId="{049D55CC-D93A-469E-AF12-D0EE6192A922}"/>
    <dgm:cxn modelId="{85FC946A-7BEE-4BD8-B86C-85E5604C73DE}" type="presOf" srcId="{A67E1BDC-411B-4B83-8A56-15988879CB90}" destId="{3C295714-15CD-421C-82CB-7A5D7308A629}" srcOrd="0" destOrd="1" presId="urn:microsoft.com/office/officeart/2005/8/layout/default#1"/>
    <dgm:cxn modelId="{EC30466F-9ECA-4D15-975E-9E40271176C9}" type="presOf" srcId="{28AC6284-6CBE-43BE-8FFD-AA034A99367D}" destId="{8882B781-A6BD-4DF1-8B7C-0B177BCA9235}" srcOrd="0" destOrd="5" presId="urn:microsoft.com/office/officeart/2005/8/layout/default#1"/>
    <dgm:cxn modelId="{979F3451-12F9-4D39-B6A7-3498630FA58A}" srcId="{D9B7F2E7-CCA9-4E79-9377-7935EBF163ED}" destId="{3A7AFC17-422D-4849-89FC-CF303BE86FB6}" srcOrd="1" destOrd="0" parTransId="{AAC8ECF9-E3DE-4BE9-9C03-95A0D396B1BE}" sibTransId="{9BF92BE9-A5AD-4609-86DC-7FAED17A02A8}"/>
    <dgm:cxn modelId="{78BFE252-DE37-4FC6-8E82-D3C3827CCC9C}" type="presOf" srcId="{596991C1-85A6-4088-A9FF-C2C00F3A6C1A}" destId="{8882B781-A6BD-4DF1-8B7C-0B177BCA9235}" srcOrd="0" destOrd="1" presId="urn:microsoft.com/office/officeart/2005/8/layout/default#1"/>
    <dgm:cxn modelId="{F5032B53-F2A5-4C35-AFAD-30036BCA785C}" type="presOf" srcId="{560A4ECC-AD1B-4959-9B6D-31C9BBA9731A}" destId="{3C295714-15CD-421C-82CB-7A5D7308A629}" srcOrd="0" destOrd="4" presId="urn:microsoft.com/office/officeart/2005/8/layout/default#1"/>
    <dgm:cxn modelId="{BF035255-CA0F-4077-AFC2-F5BD278AF0E1}" srcId="{B196B04E-7347-44E9-9BA2-D44FE76DC593}" destId="{F428025F-9E93-4516-9F41-2C3635578F5E}" srcOrd="1" destOrd="0" parTransId="{3CF45885-ACA4-4378-8DD7-A40B950E4441}" sibTransId="{EE0137FF-CD0E-412D-8EBC-D844A8C0CB8E}"/>
    <dgm:cxn modelId="{469A0E78-413B-4BD5-BCCB-F402DCC93B81}" srcId="{2DB2E03E-1847-45E6-8480-B5179B16C8FC}" destId="{82D6186F-DE93-4318-9B50-4B049198348C}" srcOrd="1" destOrd="0" parTransId="{9EF83A01-49AB-4FE8-9380-EC930AD9E539}" sibTransId="{DB27D613-4263-43C0-A382-E439DA6806BE}"/>
    <dgm:cxn modelId="{27F68959-4A6D-4EAF-8F0F-B47D0AE1857E}" type="presOf" srcId="{55CC5BAE-3D6A-403D-8C58-B143FDC10216}" destId="{3C295714-15CD-421C-82CB-7A5D7308A629}" srcOrd="0" destOrd="5" presId="urn:microsoft.com/office/officeart/2005/8/layout/default#1"/>
    <dgm:cxn modelId="{6948927F-2340-48AB-AB3F-DFDA17222CFF}" srcId="{B196B04E-7347-44E9-9BA2-D44FE76DC593}" destId="{560A4ECC-AD1B-4959-9B6D-31C9BBA9731A}" srcOrd="3" destOrd="0" parTransId="{E617AEEB-865A-45B3-BBCC-75278FFA4A9B}" sibTransId="{A912F49D-1BE3-4FE8-AFDA-4E364CECB38D}"/>
    <dgm:cxn modelId="{314C8783-6B7C-4E8F-8849-7F3FD837C485}" srcId="{B196B04E-7347-44E9-9BA2-D44FE76DC593}" destId="{A67E1BDC-411B-4B83-8A56-15988879CB90}" srcOrd="0" destOrd="0" parTransId="{3076A02A-4380-41C1-9FDA-7E0702FE97AC}" sibTransId="{AD61FA04-0CD6-4D12-B088-F74C81E77F2A}"/>
    <dgm:cxn modelId="{C32E1384-5233-4543-972F-A0D40BD781F3}" srcId="{022F7F6C-96E1-463F-8DDF-844D1568C9D0}" destId="{6C9150FD-72A9-41B5-BD8C-EC3B6D888297}" srcOrd="3" destOrd="0" parTransId="{DFF570A5-C283-4353-ADDA-D6D49E47FA50}" sibTransId="{E376A52C-17F6-4013-B984-6BF30CE0F05A}"/>
    <dgm:cxn modelId="{3C4EE388-C0C9-42CF-A008-15C501112367}" type="presOf" srcId="{82D6186F-DE93-4318-9B50-4B049198348C}" destId="{CE34856C-BA96-4583-B7A4-A4F66A222831}" srcOrd="0" destOrd="2" presId="urn:microsoft.com/office/officeart/2005/8/layout/default#1"/>
    <dgm:cxn modelId="{6CD5CE8F-51F2-4EE9-ACD7-BE4F4496B28A}" type="presOf" srcId="{5A0D3AC1-03AB-46EF-B0CE-0F744CBAD57E}" destId="{3AEF7234-270F-4641-BDD2-6E70ABB8078E}" srcOrd="0" destOrd="2" presId="urn:microsoft.com/office/officeart/2005/8/layout/default#1"/>
    <dgm:cxn modelId="{A60DA496-2E41-4D0D-830C-BCC1E532727B}" srcId="{88D5D8A7-C899-48CB-A3A0-BDD2160B4AB7}" destId="{75473B9C-F37E-4DA3-ABFC-31E42C0EBDC6}" srcOrd="5" destOrd="0" parTransId="{E530D5EE-659A-4111-9608-0FD5D01A6042}" sibTransId="{D6FF883D-8BDD-4C7F-BE7B-2183F31DD32A}"/>
    <dgm:cxn modelId="{3B707FA0-1DDF-4C93-A57C-1323DA04755E}" type="presOf" srcId="{F428025F-9E93-4516-9F41-2C3635578F5E}" destId="{3C295714-15CD-421C-82CB-7A5D7308A629}" srcOrd="0" destOrd="2" presId="urn:microsoft.com/office/officeart/2005/8/layout/default#1"/>
    <dgm:cxn modelId="{09FC41AC-4EA7-45CD-B7CD-00EDF19B0E68}" type="presOf" srcId="{2DB2E03E-1847-45E6-8480-B5179B16C8FC}" destId="{CE34856C-BA96-4583-B7A4-A4F66A222831}" srcOrd="0" destOrd="0" presId="urn:microsoft.com/office/officeart/2005/8/layout/default#1"/>
    <dgm:cxn modelId="{345DBCAC-30D2-43A0-A4F5-274ACD689683}" srcId="{022F7F6C-96E1-463F-8DDF-844D1568C9D0}" destId="{D9B7F2E7-CCA9-4E79-9377-7935EBF163ED}" srcOrd="4" destOrd="0" parTransId="{77AB1040-6896-4FC5-A40E-DD8241A91BE8}" sibTransId="{CD105415-4FCA-48D5-A560-2D083DD7F060}"/>
    <dgm:cxn modelId="{F1B148B1-3793-4E0D-B865-C5EF1FAED367}" type="presOf" srcId="{9BFA9492-8189-4E9E-B950-E24F191C2AA2}" destId="{39B00E99-C71B-4568-93E5-48E045262B29}" srcOrd="0" destOrd="3" presId="urn:microsoft.com/office/officeart/2005/8/layout/default#1"/>
    <dgm:cxn modelId="{E83EB4B6-EC99-4F8B-86F4-F1887173CA45}" type="presOf" srcId="{C899ECC9-3F22-4BD6-9104-8C845B62E722}" destId="{3C295714-15CD-421C-82CB-7A5D7308A629}" srcOrd="0" destOrd="3" presId="urn:microsoft.com/office/officeart/2005/8/layout/default#1"/>
    <dgm:cxn modelId="{53CFC2C4-7AB7-49B7-A427-1D5DC067C87D}" srcId="{B196B04E-7347-44E9-9BA2-D44FE76DC593}" destId="{55CC5BAE-3D6A-403D-8C58-B143FDC10216}" srcOrd="4" destOrd="0" parTransId="{31FF9D44-B314-4F75-9DD4-3281FFA6F265}" sibTransId="{87D1B7D0-B2DE-4A8F-8491-4BBCE5AE0CB9}"/>
    <dgm:cxn modelId="{5FE46FC8-E52A-49B6-AA36-63376D098CDD}" type="presOf" srcId="{6C9150FD-72A9-41B5-BD8C-EC3B6D888297}" destId="{3AEF7234-270F-4641-BDD2-6E70ABB8078E}" srcOrd="0" destOrd="0" presId="urn:microsoft.com/office/officeart/2005/8/layout/default#1"/>
    <dgm:cxn modelId="{F8D4E7CA-F095-4E5E-95E9-47B29D7C83B4}" srcId="{88D5D8A7-C899-48CB-A3A0-BDD2160B4AB7}" destId="{28AC6284-6CBE-43BE-8FFD-AA034A99367D}" srcOrd="4" destOrd="0" parTransId="{53F3EE6A-CF77-448C-87B9-7EA69E74DD0A}" sibTransId="{F0250E68-FAEE-4B84-860D-6A95B393E628}"/>
    <dgm:cxn modelId="{3A111ECF-4C96-4153-83D8-B146D646E3F2}" srcId="{6C9150FD-72A9-41B5-BD8C-EC3B6D888297}" destId="{569B9461-7B73-40FF-9262-2957E2C5437C}" srcOrd="0" destOrd="0" parTransId="{1659BAAB-2B5F-4E52-81E4-F300AF105110}" sibTransId="{A7B2CBE3-8F31-4407-9D40-AC7B3D351E8F}"/>
    <dgm:cxn modelId="{47230FD3-B4BE-44FB-886D-5426EB541BCF}" srcId="{6C9150FD-72A9-41B5-BD8C-EC3B6D888297}" destId="{5A0D3AC1-03AB-46EF-B0CE-0F744CBAD57E}" srcOrd="1" destOrd="0" parTransId="{B411D2C3-8ED5-41B1-950F-CE50F99A1744}" sibTransId="{0686FFEE-03DE-424E-BC8B-CF405C7E5CDE}"/>
    <dgm:cxn modelId="{64DC7ADB-E6FD-4ECF-90C5-1E17E3798FCC}" type="presOf" srcId="{D7F08933-A3C8-4ADA-BA56-CE26873161A1}" destId="{CE34856C-BA96-4583-B7A4-A4F66A222831}" srcOrd="0" destOrd="5" presId="urn:microsoft.com/office/officeart/2005/8/layout/default#1"/>
    <dgm:cxn modelId="{F9505BE8-574E-4A44-B1E5-B9EB70985D2F}" type="presOf" srcId="{88D5D8A7-C899-48CB-A3A0-BDD2160B4AB7}" destId="{8882B781-A6BD-4DF1-8B7C-0B177BCA9235}" srcOrd="0" destOrd="0" presId="urn:microsoft.com/office/officeart/2005/8/layout/default#1"/>
    <dgm:cxn modelId="{73BB7EEB-7FCF-482B-A3F7-EE6C1C1D177C}" type="presOf" srcId="{75473B9C-F37E-4DA3-ABFC-31E42C0EBDC6}" destId="{8882B781-A6BD-4DF1-8B7C-0B177BCA9235}" srcOrd="0" destOrd="6" presId="urn:microsoft.com/office/officeart/2005/8/layout/default#1"/>
    <dgm:cxn modelId="{C83AD0EB-0B51-47A0-8D64-29EF9C00BA93}" type="presOf" srcId="{5B482E32-BB5A-46DA-B00C-8651CEFD927B}" destId="{39B00E99-C71B-4568-93E5-48E045262B29}" srcOrd="0" destOrd="1" presId="urn:microsoft.com/office/officeart/2005/8/layout/default#1"/>
    <dgm:cxn modelId="{343915EF-F95A-4E63-B9DE-3E4FFAB6D48D}" type="presOf" srcId="{3FCDBDD1-5B17-4A5F-90B4-E6A5EC27C7AD}" destId="{792B4F5A-7B3D-4D9B-87F5-D6917096693D}" srcOrd="0" destOrd="1" presId="urn:microsoft.com/office/officeart/2005/8/layout/default#1"/>
    <dgm:cxn modelId="{92033DF0-0565-48C0-A187-FFCB6C7E92F9}" type="presOf" srcId="{E993CE59-3F07-4F21-8226-3469A7A9B0F8}" destId="{8882B781-A6BD-4DF1-8B7C-0B177BCA9235}" srcOrd="0" destOrd="4" presId="urn:microsoft.com/office/officeart/2005/8/layout/default#1"/>
    <dgm:cxn modelId="{B85CBEF1-202F-4A54-B643-B60CE5FA3D79}" type="presOf" srcId="{022F7F6C-96E1-463F-8DDF-844D1568C9D0}" destId="{39C57F0C-EB27-42D1-9519-B530075AC993}" srcOrd="0" destOrd="0" presId="urn:microsoft.com/office/officeart/2005/8/layout/default#1"/>
    <dgm:cxn modelId="{BF0CACF5-F276-4930-BEA0-3B025CF3881C}" srcId="{022F7F6C-96E1-463F-8DDF-844D1568C9D0}" destId="{88D5D8A7-C899-48CB-A3A0-BDD2160B4AB7}" srcOrd="2" destOrd="0" parTransId="{0C70DCAC-C14A-4B84-8FCF-3DD213A84CE5}" sibTransId="{3B35ACA7-4681-4F06-B852-CAAA004D4732}"/>
    <dgm:cxn modelId="{F10AF1F6-E41C-4A17-BE81-B2F024DFED5B}" srcId="{88D5D8A7-C899-48CB-A3A0-BDD2160B4AB7}" destId="{59787479-D468-49C6-89A6-3BE2E992E742}" srcOrd="2" destOrd="0" parTransId="{34904C01-8373-4775-8087-CEDD77265C07}" sibTransId="{A8A49A23-25EC-4261-B770-0C5736A18C8E}"/>
    <dgm:cxn modelId="{7941F4F8-9FF6-439E-9C8F-AD7C232B8F31}" type="presOf" srcId="{3A7AFC17-422D-4849-89FC-CF303BE86FB6}" destId="{792B4F5A-7B3D-4D9B-87F5-D6917096693D}" srcOrd="0" destOrd="2" presId="urn:microsoft.com/office/officeart/2005/8/layout/default#1"/>
    <dgm:cxn modelId="{3F312B79-A58F-4EBA-B548-D63F9870FE0C}" type="presParOf" srcId="{39C57F0C-EB27-42D1-9519-B530075AC993}" destId="{39B00E99-C71B-4568-93E5-48E045262B29}" srcOrd="0" destOrd="0" presId="urn:microsoft.com/office/officeart/2005/8/layout/default#1"/>
    <dgm:cxn modelId="{37553729-2234-46E0-B729-548AEECD2834}" type="presParOf" srcId="{39C57F0C-EB27-42D1-9519-B530075AC993}" destId="{9528EE8F-5428-4705-96CD-E9EC1C303469}" srcOrd="1" destOrd="0" presId="urn:microsoft.com/office/officeart/2005/8/layout/default#1"/>
    <dgm:cxn modelId="{AC9A1723-C974-4844-B477-634C8FF678CF}" type="presParOf" srcId="{39C57F0C-EB27-42D1-9519-B530075AC993}" destId="{3C295714-15CD-421C-82CB-7A5D7308A629}" srcOrd="2" destOrd="0" presId="urn:microsoft.com/office/officeart/2005/8/layout/default#1"/>
    <dgm:cxn modelId="{8B189571-5BFE-41EB-9AED-5DC884119307}" type="presParOf" srcId="{39C57F0C-EB27-42D1-9519-B530075AC993}" destId="{B261751A-E826-4514-887A-170FCC771E4B}" srcOrd="3" destOrd="0" presId="urn:microsoft.com/office/officeart/2005/8/layout/default#1"/>
    <dgm:cxn modelId="{F35891DA-9AF6-4759-9A58-2FF9DEE1541D}" type="presParOf" srcId="{39C57F0C-EB27-42D1-9519-B530075AC993}" destId="{8882B781-A6BD-4DF1-8B7C-0B177BCA9235}" srcOrd="4" destOrd="0" presId="urn:microsoft.com/office/officeart/2005/8/layout/default#1"/>
    <dgm:cxn modelId="{AB78BAE9-7D00-4321-8D75-4A8F18219146}" type="presParOf" srcId="{39C57F0C-EB27-42D1-9519-B530075AC993}" destId="{8C9B6E9C-AA2D-40E6-A057-2AD30ACFE34D}" srcOrd="5" destOrd="0" presId="urn:microsoft.com/office/officeart/2005/8/layout/default#1"/>
    <dgm:cxn modelId="{2A3F167F-B699-462A-A908-62FB55A4D309}" type="presParOf" srcId="{39C57F0C-EB27-42D1-9519-B530075AC993}" destId="{3AEF7234-270F-4641-BDD2-6E70ABB8078E}" srcOrd="6" destOrd="0" presId="urn:microsoft.com/office/officeart/2005/8/layout/default#1"/>
    <dgm:cxn modelId="{EE98C774-FD3E-439A-9856-A4D0EA570A1D}" type="presParOf" srcId="{39C57F0C-EB27-42D1-9519-B530075AC993}" destId="{9E9A56CB-17BC-412C-9B41-EC3334E1A225}" srcOrd="7" destOrd="0" presId="urn:microsoft.com/office/officeart/2005/8/layout/default#1"/>
    <dgm:cxn modelId="{7DBA708F-67CC-4184-A4BA-B547342BE5F3}" type="presParOf" srcId="{39C57F0C-EB27-42D1-9519-B530075AC993}" destId="{792B4F5A-7B3D-4D9B-87F5-D6917096693D}" srcOrd="8" destOrd="0" presId="urn:microsoft.com/office/officeart/2005/8/layout/default#1"/>
    <dgm:cxn modelId="{C3814F24-4A77-4C09-B962-90118E6005CB}" type="presParOf" srcId="{39C57F0C-EB27-42D1-9519-B530075AC993}" destId="{E00F9A7E-4816-4653-B76F-FC2FFBAB0293}" srcOrd="9" destOrd="0" presId="urn:microsoft.com/office/officeart/2005/8/layout/default#1"/>
    <dgm:cxn modelId="{A6600908-4256-447A-AFBB-6248751009F3}" type="presParOf" srcId="{39C57F0C-EB27-42D1-9519-B530075AC993}" destId="{CE34856C-BA96-4583-B7A4-A4F66A222831}"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EFA55602-D902-480F-AAC5-E75D56B2334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DB561D44-ABA8-4A07-9DA8-81E9AD8925F0}">
      <dgm:prSet/>
      <dgm:spPr/>
      <dgm:t>
        <a:bodyPr/>
        <a:lstStyle/>
        <a:p>
          <a:pPr rtl="0"/>
          <a:r>
            <a:rPr lang="zh-CN" b="1"/>
            <a:t>学好本章的重要意义</a:t>
          </a:r>
          <a:endParaRPr lang="zh-CN"/>
        </a:p>
      </dgm:t>
    </dgm:pt>
    <dgm:pt modelId="{5706EACA-91ED-4FEB-882C-F138906BCC1C}" type="parTrans" cxnId="{A6851BCE-934B-4917-891D-EF88A73C6498}">
      <dgm:prSet/>
      <dgm:spPr/>
      <dgm:t>
        <a:bodyPr/>
        <a:lstStyle/>
        <a:p>
          <a:endParaRPr lang="zh-CN" altLang="en-US"/>
        </a:p>
      </dgm:t>
    </dgm:pt>
    <dgm:pt modelId="{F3E9CA70-BD44-4DDD-A274-C90647C5FFF7}" type="sibTrans" cxnId="{A6851BCE-934B-4917-891D-EF88A73C6498}">
      <dgm:prSet/>
      <dgm:spPr/>
      <dgm:t>
        <a:bodyPr/>
        <a:lstStyle/>
        <a:p>
          <a:endParaRPr lang="zh-CN" altLang="en-US"/>
        </a:p>
      </dgm:t>
    </dgm:pt>
    <dgm:pt modelId="{2B65DB39-CFE1-4B67-B7E6-A458C59EE87D}">
      <dgm:prSet/>
      <dgm:spPr/>
      <dgm:t>
        <a:bodyPr/>
        <a:lstStyle/>
        <a:p>
          <a:pPr rtl="0"/>
          <a:r>
            <a:rPr lang="zh-CN"/>
            <a:t>正确理解数据科学的研究目的、理论体系与基本原则等核心问题是学好数据科学的第一步，防止学习的盲目性和效率低的重要前提，更是成长为数据科学家的必要条件。</a:t>
          </a:r>
        </a:p>
      </dgm:t>
    </dgm:pt>
    <dgm:pt modelId="{C0087E29-E2B2-401E-B1C4-DD43C4909660}" type="parTrans" cxnId="{99AF1BDF-4493-422E-8CD4-9BFF8AAFB3E1}">
      <dgm:prSet/>
      <dgm:spPr/>
      <dgm:t>
        <a:bodyPr/>
        <a:lstStyle/>
        <a:p>
          <a:endParaRPr lang="zh-CN" altLang="en-US"/>
        </a:p>
      </dgm:t>
    </dgm:pt>
    <dgm:pt modelId="{F9B34F64-00BD-414D-B832-73E571764ECA}" type="sibTrans" cxnId="{99AF1BDF-4493-422E-8CD4-9BFF8AAFB3E1}">
      <dgm:prSet/>
      <dgm:spPr/>
      <dgm:t>
        <a:bodyPr/>
        <a:lstStyle/>
        <a:p>
          <a:endParaRPr lang="zh-CN" altLang="en-US"/>
        </a:p>
      </dgm:t>
    </dgm:pt>
    <dgm:pt modelId="{1DF41CB2-6415-4DED-9B90-345AD429C79C}">
      <dgm:prSet/>
      <dgm:spPr/>
      <dgm:t>
        <a:bodyPr/>
        <a:lstStyle/>
        <a:p>
          <a:pPr rtl="0"/>
          <a:r>
            <a:rPr lang="zh-CN" b="1"/>
            <a:t>继续学习方法</a:t>
          </a:r>
          <a:endParaRPr lang="zh-CN"/>
        </a:p>
      </dgm:t>
    </dgm:pt>
    <dgm:pt modelId="{2747ADB4-F15A-4A9B-949F-259D4C65A212}" type="parTrans" cxnId="{3BC7FC7E-BEA5-4E89-81A3-B9EDE7C0381F}">
      <dgm:prSet/>
      <dgm:spPr/>
      <dgm:t>
        <a:bodyPr/>
        <a:lstStyle/>
        <a:p>
          <a:endParaRPr lang="zh-CN" altLang="en-US"/>
        </a:p>
      </dgm:t>
    </dgm:pt>
    <dgm:pt modelId="{04D5F616-3F60-4B80-92C6-3E03B5A7ECA9}" type="sibTrans" cxnId="{3BC7FC7E-BEA5-4E89-81A3-B9EDE7C0381F}">
      <dgm:prSet/>
      <dgm:spPr/>
      <dgm:t>
        <a:bodyPr/>
        <a:lstStyle/>
        <a:p>
          <a:endParaRPr lang="zh-CN" altLang="en-US"/>
        </a:p>
      </dgm:t>
    </dgm:pt>
    <dgm:pt modelId="{A893B8D2-BB84-4EB5-81E2-DB9AE91EFF57}">
      <dgm:prSet/>
      <dgm:spPr/>
      <dgm:t>
        <a:bodyPr/>
        <a:lstStyle/>
        <a:p>
          <a:pPr rtl="0"/>
          <a:r>
            <a:rPr lang="zh-CN"/>
            <a:t>本章介绍了数据科学的基础理论，但数据科学是一门新兴学科，相关理论也在动态变化中。因此，在掌握本章内容的基础上，学会自己跟踪数据科学领域的重要期刊、会议、图书、专家的方法尤为关键。为此，本书在“附</a:t>
          </a:r>
          <a:r>
            <a:rPr lang="en-US"/>
            <a:t>II </a:t>
          </a:r>
          <a:r>
            <a:rPr lang="zh-CN"/>
            <a:t>数据科学的重要资源目录”推荐了相关重要资源清单。</a:t>
          </a:r>
        </a:p>
      </dgm:t>
    </dgm:pt>
    <dgm:pt modelId="{26E42AC0-178A-4113-8FD1-EC5CD973457C}" type="parTrans" cxnId="{87AF6F80-C4DE-48DD-97B2-095C7CD1DB87}">
      <dgm:prSet/>
      <dgm:spPr/>
      <dgm:t>
        <a:bodyPr/>
        <a:lstStyle/>
        <a:p>
          <a:endParaRPr lang="zh-CN" altLang="en-US"/>
        </a:p>
      </dgm:t>
    </dgm:pt>
    <dgm:pt modelId="{EDF69326-E210-40C5-A5A9-9B2540B43DD0}" type="sibTrans" cxnId="{87AF6F80-C4DE-48DD-97B2-095C7CD1DB87}">
      <dgm:prSet/>
      <dgm:spPr/>
      <dgm:t>
        <a:bodyPr/>
        <a:lstStyle/>
        <a:p>
          <a:endParaRPr lang="zh-CN" altLang="en-US"/>
        </a:p>
      </dgm:t>
    </dgm:pt>
    <dgm:pt modelId="{BF25B50D-1563-4E80-AB5D-A47B2C9362B5}">
      <dgm:prSet/>
      <dgm:spPr/>
      <dgm:t>
        <a:bodyPr/>
        <a:lstStyle/>
        <a:p>
          <a:pPr rtl="0"/>
          <a:r>
            <a:rPr lang="zh-CN" b="1"/>
            <a:t>提醒及注意事项</a:t>
          </a:r>
          <a:endParaRPr lang="zh-CN"/>
        </a:p>
      </dgm:t>
    </dgm:pt>
    <dgm:pt modelId="{E73FECD4-B058-45C6-ADB3-0D039BD940B6}" type="parTrans" cxnId="{4B7FEE38-7806-4FC6-957A-1990C8A10F26}">
      <dgm:prSet/>
      <dgm:spPr/>
      <dgm:t>
        <a:bodyPr/>
        <a:lstStyle/>
        <a:p>
          <a:endParaRPr lang="zh-CN" altLang="en-US"/>
        </a:p>
      </dgm:t>
    </dgm:pt>
    <dgm:pt modelId="{AC6B1BFD-DDD4-44D8-8D06-A990726BC3D6}" type="sibTrans" cxnId="{4B7FEE38-7806-4FC6-957A-1990C8A10F26}">
      <dgm:prSet/>
      <dgm:spPr/>
      <dgm:t>
        <a:bodyPr/>
        <a:lstStyle/>
        <a:p>
          <a:endParaRPr lang="zh-CN" altLang="en-US"/>
        </a:p>
      </dgm:t>
    </dgm:pt>
    <dgm:pt modelId="{566DBB96-F604-4D61-9198-54BED9D90458}">
      <dgm:prSet/>
      <dgm:spPr/>
      <dgm:t>
        <a:bodyPr/>
        <a:lstStyle/>
        <a:p>
          <a:pPr rtl="0"/>
          <a:r>
            <a:rPr lang="zh-CN"/>
            <a:t>学习数据科学应注意四个基本问题——数据科学的四则运算原则，如图下图所示。</a:t>
          </a:r>
        </a:p>
      </dgm:t>
    </dgm:pt>
    <dgm:pt modelId="{3933A648-F90D-453A-95BF-C224A49D69C4}" type="parTrans" cxnId="{E2C62493-460C-4524-B35B-9A5BA826E37C}">
      <dgm:prSet/>
      <dgm:spPr/>
      <dgm:t>
        <a:bodyPr/>
        <a:lstStyle/>
        <a:p>
          <a:endParaRPr lang="zh-CN" altLang="en-US"/>
        </a:p>
      </dgm:t>
    </dgm:pt>
    <dgm:pt modelId="{3C028EBC-7223-4CEC-B3D1-B85D8142DEF1}" type="sibTrans" cxnId="{E2C62493-460C-4524-B35B-9A5BA826E37C}">
      <dgm:prSet/>
      <dgm:spPr/>
      <dgm:t>
        <a:bodyPr/>
        <a:lstStyle/>
        <a:p>
          <a:endParaRPr lang="zh-CN" altLang="en-US"/>
        </a:p>
      </dgm:t>
    </dgm:pt>
    <dgm:pt modelId="{E371538F-7555-4276-B2CC-74BDF0F42F78}" type="pres">
      <dgm:prSet presAssocID="{EFA55602-D902-480F-AAC5-E75D56B23345}" presName="linear" presStyleCnt="0">
        <dgm:presLayoutVars>
          <dgm:animLvl val="lvl"/>
          <dgm:resizeHandles val="exact"/>
        </dgm:presLayoutVars>
      </dgm:prSet>
      <dgm:spPr/>
    </dgm:pt>
    <dgm:pt modelId="{194DBB27-9A68-4D32-A1DC-0EEB68FA4EE9}" type="pres">
      <dgm:prSet presAssocID="{DB561D44-ABA8-4A07-9DA8-81E9AD8925F0}" presName="parentText" presStyleLbl="node1" presStyleIdx="0" presStyleCnt="3">
        <dgm:presLayoutVars>
          <dgm:chMax val="0"/>
          <dgm:bulletEnabled val="1"/>
        </dgm:presLayoutVars>
      </dgm:prSet>
      <dgm:spPr/>
    </dgm:pt>
    <dgm:pt modelId="{42A3F849-226A-4D9D-BD65-EAF78229A2EC}" type="pres">
      <dgm:prSet presAssocID="{DB561D44-ABA8-4A07-9DA8-81E9AD8925F0}" presName="childText" presStyleLbl="revTx" presStyleIdx="0" presStyleCnt="3">
        <dgm:presLayoutVars>
          <dgm:bulletEnabled val="1"/>
        </dgm:presLayoutVars>
      </dgm:prSet>
      <dgm:spPr/>
    </dgm:pt>
    <dgm:pt modelId="{24383D40-925F-4E43-BE26-01F0B3A51469}" type="pres">
      <dgm:prSet presAssocID="{1DF41CB2-6415-4DED-9B90-345AD429C79C}" presName="parentText" presStyleLbl="node1" presStyleIdx="1" presStyleCnt="3">
        <dgm:presLayoutVars>
          <dgm:chMax val="0"/>
          <dgm:bulletEnabled val="1"/>
        </dgm:presLayoutVars>
      </dgm:prSet>
      <dgm:spPr/>
    </dgm:pt>
    <dgm:pt modelId="{815C828B-653F-4AB2-909D-CC3F51CC5EF6}" type="pres">
      <dgm:prSet presAssocID="{1DF41CB2-6415-4DED-9B90-345AD429C79C}" presName="childText" presStyleLbl="revTx" presStyleIdx="1" presStyleCnt="3">
        <dgm:presLayoutVars>
          <dgm:bulletEnabled val="1"/>
        </dgm:presLayoutVars>
      </dgm:prSet>
      <dgm:spPr/>
    </dgm:pt>
    <dgm:pt modelId="{42D1A644-C380-47BA-BD9C-57097DF6B8C2}" type="pres">
      <dgm:prSet presAssocID="{BF25B50D-1563-4E80-AB5D-A47B2C9362B5}" presName="parentText" presStyleLbl="node1" presStyleIdx="2" presStyleCnt="3">
        <dgm:presLayoutVars>
          <dgm:chMax val="0"/>
          <dgm:bulletEnabled val="1"/>
        </dgm:presLayoutVars>
      </dgm:prSet>
      <dgm:spPr/>
    </dgm:pt>
    <dgm:pt modelId="{A0CD0268-CD04-41EB-A3DC-59929801AC26}" type="pres">
      <dgm:prSet presAssocID="{BF25B50D-1563-4E80-AB5D-A47B2C9362B5}" presName="childText" presStyleLbl="revTx" presStyleIdx="2" presStyleCnt="3">
        <dgm:presLayoutVars>
          <dgm:bulletEnabled val="1"/>
        </dgm:presLayoutVars>
      </dgm:prSet>
      <dgm:spPr/>
    </dgm:pt>
  </dgm:ptLst>
  <dgm:cxnLst>
    <dgm:cxn modelId="{801AD116-E9EC-43E5-900F-F47D2CFC4C1A}" type="presOf" srcId="{566DBB96-F604-4D61-9198-54BED9D90458}" destId="{A0CD0268-CD04-41EB-A3DC-59929801AC26}" srcOrd="0" destOrd="0" presId="urn:microsoft.com/office/officeart/2005/8/layout/vList2"/>
    <dgm:cxn modelId="{86903C2F-4050-4918-BAE6-CF10AFF6F950}" type="presOf" srcId="{A893B8D2-BB84-4EB5-81E2-DB9AE91EFF57}" destId="{815C828B-653F-4AB2-909D-CC3F51CC5EF6}" srcOrd="0" destOrd="0" presId="urn:microsoft.com/office/officeart/2005/8/layout/vList2"/>
    <dgm:cxn modelId="{4B7FEE38-7806-4FC6-957A-1990C8A10F26}" srcId="{EFA55602-D902-480F-AAC5-E75D56B23345}" destId="{BF25B50D-1563-4E80-AB5D-A47B2C9362B5}" srcOrd="2" destOrd="0" parTransId="{E73FECD4-B058-45C6-ADB3-0D039BD940B6}" sibTransId="{AC6B1BFD-DDD4-44D8-8D06-A990726BC3D6}"/>
    <dgm:cxn modelId="{3BC7FC7E-BEA5-4E89-81A3-B9EDE7C0381F}" srcId="{EFA55602-D902-480F-AAC5-E75D56B23345}" destId="{1DF41CB2-6415-4DED-9B90-345AD429C79C}" srcOrd="1" destOrd="0" parTransId="{2747ADB4-F15A-4A9B-949F-259D4C65A212}" sibTransId="{04D5F616-3F60-4B80-92C6-3E03B5A7ECA9}"/>
    <dgm:cxn modelId="{87AF6F80-C4DE-48DD-97B2-095C7CD1DB87}" srcId="{1DF41CB2-6415-4DED-9B90-345AD429C79C}" destId="{A893B8D2-BB84-4EB5-81E2-DB9AE91EFF57}" srcOrd="0" destOrd="0" parTransId="{26E42AC0-178A-4113-8FD1-EC5CD973457C}" sibTransId="{EDF69326-E210-40C5-A5A9-9B2540B43DD0}"/>
    <dgm:cxn modelId="{E2C62493-460C-4524-B35B-9A5BA826E37C}" srcId="{BF25B50D-1563-4E80-AB5D-A47B2C9362B5}" destId="{566DBB96-F604-4D61-9198-54BED9D90458}" srcOrd="0" destOrd="0" parTransId="{3933A648-F90D-453A-95BF-C224A49D69C4}" sibTransId="{3C028EBC-7223-4CEC-B3D1-B85D8142DEF1}"/>
    <dgm:cxn modelId="{F950BC9F-FE3A-4F21-8EC9-38313AB2A524}" type="presOf" srcId="{1DF41CB2-6415-4DED-9B90-345AD429C79C}" destId="{24383D40-925F-4E43-BE26-01F0B3A51469}" srcOrd="0" destOrd="0" presId="urn:microsoft.com/office/officeart/2005/8/layout/vList2"/>
    <dgm:cxn modelId="{7BC17DAB-BDF2-4B2C-9014-0BF146CD163E}" type="presOf" srcId="{DB561D44-ABA8-4A07-9DA8-81E9AD8925F0}" destId="{194DBB27-9A68-4D32-A1DC-0EEB68FA4EE9}" srcOrd="0" destOrd="0" presId="urn:microsoft.com/office/officeart/2005/8/layout/vList2"/>
    <dgm:cxn modelId="{5BA398B9-9AD5-4EEE-B545-9C1CB0B0A66F}" type="presOf" srcId="{2B65DB39-CFE1-4B67-B7E6-A458C59EE87D}" destId="{42A3F849-226A-4D9D-BD65-EAF78229A2EC}" srcOrd="0" destOrd="0" presId="urn:microsoft.com/office/officeart/2005/8/layout/vList2"/>
    <dgm:cxn modelId="{A6851BCE-934B-4917-891D-EF88A73C6498}" srcId="{EFA55602-D902-480F-AAC5-E75D56B23345}" destId="{DB561D44-ABA8-4A07-9DA8-81E9AD8925F0}" srcOrd="0" destOrd="0" parTransId="{5706EACA-91ED-4FEB-882C-F138906BCC1C}" sibTransId="{F3E9CA70-BD44-4DDD-A274-C90647C5FFF7}"/>
    <dgm:cxn modelId="{99AF1BDF-4493-422E-8CD4-9BFF8AAFB3E1}" srcId="{DB561D44-ABA8-4A07-9DA8-81E9AD8925F0}" destId="{2B65DB39-CFE1-4B67-B7E6-A458C59EE87D}" srcOrd="0" destOrd="0" parTransId="{C0087E29-E2B2-401E-B1C4-DD43C4909660}" sibTransId="{F9B34F64-00BD-414D-B832-73E571764ECA}"/>
    <dgm:cxn modelId="{B4D03AF0-ED4A-47EB-936C-6C24D087FDCC}" type="presOf" srcId="{EFA55602-D902-480F-AAC5-E75D56B23345}" destId="{E371538F-7555-4276-B2CC-74BDF0F42F78}" srcOrd="0" destOrd="0" presId="urn:microsoft.com/office/officeart/2005/8/layout/vList2"/>
    <dgm:cxn modelId="{B613F0F0-DF78-4E4B-8A6D-514266D11B5A}" type="presOf" srcId="{BF25B50D-1563-4E80-AB5D-A47B2C9362B5}" destId="{42D1A644-C380-47BA-BD9C-57097DF6B8C2}" srcOrd="0" destOrd="0" presId="urn:microsoft.com/office/officeart/2005/8/layout/vList2"/>
    <dgm:cxn modelId="{77297DD7-BEB7-4FB1-9570-5FF2EA308336}" type="presParOf" srcId="{E371538F-7555-4276-B2CC-74BDF0F42F78}" destId="{194DBB27-9A68-4D32-A1DC-0EEB68FA4EE9}" srcOrd="0" destOrd="0" presId="urn:microsoft.com/office/officeart/2005/8/layout/vList2"/>
    <dgm:cxn modelId="{71C32250-05FF-40C0-8249-258693672B9F}" type="presParOf" srcId="{E371538F-7555-4276-B2CC-74BDF0F42F78}" destId="{42A3F849-226A-4D9D-BD65-EAF78229A2EC}" srcOrd="1" destOrd="0" presId="urn:microsoft.com/office/officeart/2005/8/layout/vList2"/>
    <dgm:cxn modelId="{E11D0BE9-4142-465D-91F1-DCF0DC44D0E9}" type="presParOf" srcId="{E371538F-7555-4276-B2CC-74BDF0F42F78}" destId="{24383D40-925F-4E43-BE26-01F0B3A51469}" srcOrd="2" destOrd="0" presId="urn:microsoft.com/office/officeart/2005/8/layout/vList2"/>
    <dgm:cxn modelId="{82A06CDF-B277-4D2F-B53C-A138C865EA86}" type="presParOf" srcId="{E371538F-7555-4276-B2CC-74BDF0F42F78}" destId="{815C828B-653F-4AB2-909D-CC3F51CC5EF6}" srcOrd="3" destOrd="0" presId="urn:microsoft.com/office/officeart/2005/8/layout/vList2"/>
    <dgm:cxn modelId="{F48C2C67-B6FD-4EA4-AF34-C024CFD34366}" type="presParOf" srcId="{E371538F-7555-4276-B2CC-74BDF0F42F78}" destId="{42D1A644-C380-47BA-BD9C-57097DF6B8C2}" srcOrd="4" destOrd="0" presId="urn:microsoft.com/office/officeart/2005/8/layout/vList2"/>
    <dgm:cxn modelId="{4CB88090-F3A2-4B1C-82B8-3ACAC73463E8}" type="presParOf" srcId="{E371538F-7555-4276-B2CC-74BDF0F42F78}" destId="{A0CD0268-CD04-41EB-A3DC-59929801AC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14FF794-AA01-48A5-B80D-1D9BD10F3A87}" type="doc">
      <dgm:prSet loTypeId="urn:microsoft.com/office/officeart/2005/8/layout/matrix3" loCatId="matrix" qsTypeId="urn:microsoft.com/office/officeart/2005/8/quickstyle/simple4" qsCatId="simple" csTypeId="urn:microsoft.com/office/officeart/2005/8/colors/accent0_3" csCatId="mainScheme" phldr="1"/>
      <dgm:spPr/>
      <dgm:t>
        <a:bodyPr/>
        <a:lstStyle/>
        <a:p>
          <a:endParaRPr lang="zh-CN" altLang="en-US"/>
        </a:p>
      </dgm:t>
    </dgm:pt>
    <dgm:pt modelId="{63F82456-75C0-4DF3-A9BF-46649D8AE31F}">
      <dgm:prSet custT="1"/>
      <dgm:spPr>
        <a:xfrm>
          <a:off x="1469231" y="452437"/>
          <a:ext cx="1857375" cy="1857375"/>
        </a:xfrm>
        <a:prstGeom prst="roundRect">
          <a:avLst/>
        </a:prstGeom>
        <a:gradFill rotWithShape="0">
          <a:gsLst>
            <a:gs pos="0">
              <a:srgbClr val="44546A">
                <a:hueOff val="0"/>
                <a:satOff val="0"/>
                <a:lumOff val="0"/>
                <a:alphaOff val="0"/>
                <a:shade val="47500"/>
                <a:satMod val="137000"/>
              </a:srgbClr>
            </a:gs>
            <a:gs pos="55000">
              <a:srgbClr val="44546A">
                <a:hueOff val="0"/>
                <a:satOff val="0"/>
                <a:lumOff val="0"/>
                <a:alphaOff val="0"/>
                <a:shade val="69000"/>
                <a:satMod val="137000"/>
              </a:srgbClr>
            </a:gs>
            <a:gs pos="100000">
              <a:srgbClr val="44546A">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z="2400" dirty="0">
              <a:solidFill>
                <a:sysClr val="window" lastClr="FFFFFF"/>
              </a:solidFill>
              <a:latin typeface="Arial"/>
              <a:ea typeface="宋体"/>
              <a:cs typeface="+mn-cs"/>
            </a:rPr>
            <a:t>经典理论</a:t>
          </a:r>
          <a:br>
            <a:rPr lang="en-US" altLang="zh-CN" sz="2400" dirty="0">
              <a:solidFill>
                <a:sysClr val="window" lastClr="FFFFFF"/>
              </a:solidFill>
              <a:latin typeface="Arial"/>
              <a:ea typeface="宋体"/>
              <a:cs typeface="+mn-cs"/>
            </a:rPr>
          </a:br>
          <a:r>
            <a:rPr lang="en-US" sz="2400" dirty="0">
              <a:solidFill>
                <a:sysClr val="window" lastClr="FFFFFF"/>
              </a:solidFill>
              <a:latin typeface="Arial"/>
              <a:ea typeface="宋体"/>
              <a:cs typeface="+mn-cs"/>
            </a:rPr>
            <a:t>×</a:t>
          </a:r>
          <a:br>
            <a:rPr lang="en-US" sz="2400" dirty="0">
              <a:solidFill>
                <a:sysClr val="window" lastClr="FFFFFF"/>
              </a:solidFill>
              <a:latin typeface="Arial"/>
              <a:ea typeface="宋体"/>
              <a:cs typeface="+mn-cs"/>
            </a:rPr>
          </a:br>
          <a:r>
            <a:rPr lang="zh-CN" altLang="en-US" sz="2400" dirty="0">
              <a:solidFill>
                <a:sysClr val="window" lastClr="FFFFFF"/>
              </a:solidFill>
              <a:latin typeface="Arial"/>
              <a:ea typeface="宋体"/>
              <a:cs typeface="+mn-cs"/>
            </a:rPr>
            <a:t>最佳实践 </a:t>
          </a:r>
        </a:p>
      </dgm:t>
    </dgm:pt>
    <dgm:pt modelId="{9311313A-CB5D-40C5-950B-3659FFEDB6E8}" type="parTrans" cxnId="{E32BE1A0-3ABE-4EDD-A355-671EF09AF03C}">
      <dgm:prSet/>
      <dgm:spPr/>
      <dgm:t>
        <a:bodyPr/>
        <a:lstStyle/>
        <a:p>
          <a:endParaRPr lang="zh-CN" altLang="en-US" sz="2000"/>
        </a:p>
      </dgm:t>
    </dgm:pt>
    <dgm:pt modelId="{DEC55620-CE06-4D05-8600-C0510C70A3D8}" type="sibTrans" cxnId="{E32BE1A0-3ABE-4EDD-A355-671EF09AF03C}">
      <dgm:prSet/>
      <dgm:spPr/>
      <dgm:t>
        <a:bodyPr/>
        <a:lstStyle/>
        <a:p>
          <a:endParaRPr lang="zh-CN" altLang="en-US" sz="2000"/>
        </a:p>
      </dgm:t>
    </dgm:pt>
    <dgm:pt modelId="{91919CAB-AC54-4251-923D-1C4295329027}">
      <dgm:prSet custT="1"/>
      <dgm:spPr>
        <a:xfrm>
          <a:off x="3469481" y="452437"/>
          <a:ext cx="1857375" cy="1857375"/>
        </a:xfrm>
        <a:prstGeom prst="roundRect">
          <a:avLst/>
        </a:prstGeom>
        <a:solidFill>
          <a:srgbClr val="5B9BD5">
            <a:lumMod val="25000"/>
          </a:srgbClr>
        </a:solidFill>
        <a:ln>
          <a:noFill/>
        </a:ln>
        <a:effectLst>
          <a:outerShdw blurRad="39000" dist="25400" dir="5400000" rotWithShape="0">
            <a:srgbClr val="000000">
              <a:alpha val="38000"/>
            </a:srgbClr>
          </a:outerShdw>
        </a:effectLst>
      </dgm:spPr>
      <dgm:t>
        <a:bodyPr/>
        <a:lstStyle/>
        <a:p>
          <a:pPr rtl="0"/>
          <a:r>
            <a:rPr lang="zh-CN" altLang="en-US" sz="2400" dirty="0">
              <a:solidFill>
                <a:sysClr val="window" lastClr="FFFFFF"/>
              </a:solidFill>
              <a:latin typeface="Arial"/>
              <a:ea typeface="宋体"/>
              <a:cs typeface="+mn-cs"/>
            </a:rPr>
            <a:t>理论学习</a:t>
          </a:r>
          <a:br>
            <a:rPr lang="en-US" altLang="zh-CN" sz="2400" dirty="0">
              <a:solidFill>
                <a:sysClr val="window" lastClr="FFFFFF"/>
              </a:solidFill>
              <a:latin typeface="Arial"/>
              <a:ea typeface="宋体"/>
              <a:cs typeface="+mn-cs"/>
            </a:rPr>
          </a:br>
          <a:r>
            <a:rPr lang="zh-CN" altLang="en-US" sz="2400" dirty="0">
              <a:solidFill>
                <a:sysClr val="window" lastClr="FFFFFF"/>
              </a:solidFill>
              <a:latin typeface="Arial"/>
              <a:ea typeface="宋体"/>
              <a:cs typeface="+mn-cs"/>
            </a:rPr>
            <a:t>＋</a:t>
          </a:r>
          <a:br>
            <a:rPr lang="en-US" altLang="zh-CN" sz="2400" dirty="0">
              <a:solidFill>
                <a:sysClr val="window" lastClr="FFFFFF"/>
              </a:solidFill>
              <a:latin typeface="Arial"/>
              <a:ea typeface="宋体"/>
              <a:cs typeface="+mn-cs"/>
            </a:rPr>
          </a:br>
          <a:r>
            <a:rPr lang="zh-CN" altLang="en-US" sz="2400" dirty="0">
              <a:solidFill>
                <a:sysClr val="window" lastClr="FFFFFF"/>
              </a:solidFill>
              <a:latin typeface="Arial"/>
              <a:ea typeface="宋体"/>
              <a:cs typeface="+mn-cs"/>
            </a:rPr>
            <a:t>动手操作</a:t>
          </a:r>
        </a:p>
      </dgm:t>
    </dgm:pt>
    <dgm:pt modelId="{20025E5F-7AAB-4CE0-89EB-9CC374EC8FF9}" type="parTrans" cxnId="{0ABEDA20-BD49-4EC2-B4B4-DCBC1A0B4F24}">
      <dgm:prSet/>
      <dgm:spPr/>
      <dgm:t>
        <a:bodyPr/>
        <a:lstStyle/>
        <a:p>
          <a:endParaRPr lang="zh-CN" altLang="en-US" sz="2000"/>
        </a:p>
      </dgm:t>
    </dgm:pt>
    <dgm:pt modelId="{8B84FD58-EF04-49D1-B2B7-026ED2F15215}" type="sibTrans" cxnId="{0ABEDA20-BD49-4EC2-B4B4-DCBC1A0B4F24}">
      <dgm:prSet/>
      <dgm:spPr/>
      <dgm:t>
        <a:bodyPr/>
        <a:lstStyle/>
        <a:p>
          <a:endParaRPr lang="zh-CN" altLang="en-US" sz="2000"/>
        </a:p>
      </dgm:t>
    </dgm:pt>
    <dgm:pt modelId="{8400D14A-BA81-4ACA-91D6-80A21DB3A1A4}">
      <dgm:prSet custT="1"/>
      <dgm:spPr>
        <a:xfrm>
          <a:off x="1469231" y="2452687"/>
          <a:ext cx="1857375" cy="1857375"/>
        </a:xfrm>
        <a:prstGeom prst="roundRect">
          <a:avLst/>
        </a:prstGeom>
        <a:solidFill>
          <a:srgbClr val="7030A0"/>
        </a:solidFill>
        <a:ln>
          <a:noFill/>
        </a:ln>
        <a:effectLst>
          <a:outerShdw blurRad="39000" dist="25400" dir="5400000" rotWithShape="0">
            <a:srgbClr val="000000">
              <a:alpha val="38000"/>
            </a:srgbClr>
          </a:outerShdw>
        </a:effectLst>
      </dgm:spPr>
      <dgm:t>
        <a:bodyPr/>
        <a:lstStyle/>
        <a:p>
          <a:pPr rtl="0"/>
          <a:r>
            <a:rPr lang="zh-CN" altLang="en-US" sz="2400" dirty="0">
              <a:solidFill>
                <a:sysClr val="window" lastClr="FFFFFF"/>
              </a:solidFill>
              <a:latin typeface="Arial"/>
              <a:ea typeface="宋体"/>
              <a:cs typeface="+mn-cs"/>
            </a:rPr>
            <a:t>全集知识</a:t>
          </a:r>
          <a:br>
            <a:rPr lang="en-US" altLang="zh-CN" sz="2400" dirty="0">
              <a:solidFill>
                <a:sysClr val="window" lastClr="FFFFFF"/>
              </a:solidFill>
              <a:latin typeface="Arial"/>
              <a:ea typeface="宋体"/>
              <a:cs typeface="+mn-cs"/>
            </a:rPr>
          </a:br>
          <a:r>
            <a:rPr lang="zh-CN" altLang="en-US" sz="2400" dirty="0">
              <a:solidFill>
                <a:sysClr val="window" lastClr="FFFFFF"/>
              </a:solidFill>
              <a:latin typeface="Arial"/>
              <a:ea typeface="宋体"/>
              <a:cs typeface="+mn-cs"/>
            </a:rPr>
            <a:t>－</a:t>
          </a:r>
          <a:br>
            <a:rPr lang="en-US" altLang="zh-CN" sz="2400" dirty="0">
              <a:solidFill>
                <a:sysClr val="window" lastClr="FFFFFF"/>
              </a:solidFill>
              <a:latin typeface="Arial"/>
              <a:ea typeface="宋体"/>
              <a:cs typeface="+mn-cs"/>
            </a:rPr>
          </a:br>
          <a:r>
            <a:rPr lang="zh-CN" altLang="en-US" sz="2400" dirty="0">
              <a:solidFill>
                <a:sysClr val="window" lastClr="FFFFFF"/>
              </a:solidFill>
              <a:latin typeface="Arial"/>
              <a:ea typeface="宋体"/>
              <a:cs typeface="+mn-cs"/>
            </a:rPr>
            <a:t>领域差异性知识</a:t>
          </a:r>
        </a:p>
      </dgm:t>
    </dgm:pt>
    <dgm:pt modelId="{D8DFDC54-B6A8-4794-8250-6D072713D9B1}" type="parTrans" cxnId="{FC2D87C6-EBD4-4C8C-ACF7-FE0BFFACE4C7}">
      <dgm:prSet/>
      <dgm:spPr/>
      <dgm:t>
        <a:bodyPr/>
        <a:lstStyle/>
        <a:p>
          <a:endParaRPr lang="zh-CN" altLang="en-US" sz="2000"/>
        </a:p>
      </dgm:t>
    </dgm:pt>
    <dgm:pt modelId="{20896E77-2F92-461B-A088-02EBC2634969}" type="sibTrans" cxnId="{FC2D87C6-EBD4-4C8C-ACF7-FE0BFFACE4C7}">
      <dgm:prSet/>
      <dgm:spPr/>
      <dgm:t>
        <a:bodyPr/>
        <a:lstStyle/>
        <a:p>
          <a:endParaRPr lang="zh-CN" altLang="en-US" sz="2000"/>
        </a:p>
      </dgm:t>
    </dgm:pt>
    <dgm:pt modelId="{35E43AEE-99AC-4EE8-9FA2-680EF9F90DB1}">
      <dgm:prSet custT="1"/>
      <dgm:spPr>
        <a:xfrm>
          <a:off x="3469481" y="2452687"/>
          <a:ext cx="1857375" cy="1857375"/>
        </a:xfrm>
        <a:prstGeom prst="roundRect">
          <a:avLst/>
        </a:prstGeom>
        <a:solidFill>
          <a:srgbClr val="009900"/>
        </a:solidFill>
        <a:ln>
          <a:noFill/>
        </a:ln>
        <a:effectLst>
          <a:outerShdw blurRad="39000" dist="25400" dir="5400000" rotWithShape="0">
            <a:srgbClr val="000000">
              <a:alpha val="38000"/>
            </a:srgbClr>
          </a:outerShdw>
        </a:effectLst>
      </dgm:spPr>
      <dgm:t>
        <a:bodyPr/>
        <a:lstStyle/>
        <a:p>
          <a:pPr rtl="0"/>
          <a:r>
            <a:rPr lang="zh-CN" altLang="en-US" sz="2000" dirty="0">
              <a:solidFill>
                <a:sysClr val="window" lastClr="FFFFFF"/>
              </a:solidFill>
              <a:latin typeface="Arial"/>
              <a:ea typeface="宋体"/>
              <a:cs typeface="+mn-cs"/>
            </a:rPr>
            <a:t>最深奥理论</a:t>
          </a:r>
          <a:br>
            <a:rPr lang="en-US" altLang="zh-CN" sz="2000" dirty="0">
              <a:solidFill>
                <a:sysClr val="window" lastClr="FFFFFF"/>
              </a:solidFill>
              <a:latin typeface="Arial"/>
              <a:ea typeface="宋体"/>
              <a:cs typeface="+mn-cs"/>
            </a:rPr>
          </a:br>
          <a:r>
            <a:rPr lang="en-US" sz="2000" dirty="0">
              <a:solidFill>
                <a:sysClr val="window" lastClr="FFFFFF"/>
              </a:solidFill>
              <a:latin typeface="Arial"/>
              <a:ea typeface="宋体"/>
              <a:cs typeface="+mn-cs"/>
            </a:rPr>
            <a:t>÷</a:t>
          </a:r>
          <a:br>
            <a:rPr lang="en-US" sz="2000" dirty="0">
              <a:solidFill>
                <a:sysClr val="window" lastClr="FFFFFF"/>
              </a:solidFill>
              <a:latin typeface="Arial"/>
              <a:ea typeface="宋体"/>
              <a:cs typeface="+mn-cs"/>
            </a:rPr>
          </a:br>
          <a:r>
            <a:rPr lang="zh-CN" altLang="en-US" sz="2000" dirty="0">
              <a:solidFill>
                <a:sysClr val="window" lastClr="FFFFFF"/>
              </a:solidFill>
              <a:latin typeface="Arial"/>
              <a:ea typeface="宋体"/>
              <a:cs typeface="+mn-cs"/>
            </a:rPr>
            <a:t>最基本逻辑</a:t>
          </a:r>
        </a:p>
      </dgm:t>
    </dgm:pt>
    <dgm:pt modelId="{1A423143-7AAF-43F0-A5C3-03EA9C824FB7}" type="parTrans" cxnId="{54D4ED7A-E9C1-4F98-B9C9-2D588CDB2460}">
      <dgm:prSet/>
      <dgm:spPr/>
      <dgm:t>
        <a:bodyPr/>
        <a:lstStyle/>
        <a:p>
          <a:endParaRPr lang="zh-CN" altLang="en-US" sz="2000"/>
        </a:p>
      </dgm:t>
    </dgm:pt>
    <dgm:pt modelId="{AA056439-3C7A-42F1-8450-84C5A5BADCF3}" type="sibTrans" cxnId="{54D4ED7A-E9C1-4F98-B9C9-2D588CDB2460}">
      <dgm:prSet/>
      <dgm:spPr/>
      <dgm:t>
        <a:bodyPr/>
        <a:lstStyle/>
        <a:p>
          <a:endParaRPr lang="zh-CN" altLang="en-US" sz="2000"/>
        </a:p>
      </dgm:t>
    </dgm:pt>
    <dgm:pt modelId="{F403CD09-5886-4386-ACFD-14D206ACE74A}" type="pres">
      <dgm:prSet presAssocID="{B14FF794-AA01-48A5-B80D-1D9BD10F3A87}" presName="matrix" presStyleCnt="0">
        <dgm:presLayoutVars>
          <dgm:chMax val="1"/>
          <dgm:dir/>
          <dgm:resizeHandles val="exact"/>
        </dgm:presLayoutVars>
      </dgm:prSet>
      <dgm:spPr/>
    </dgm:pt>
    <dgm:pt modelId="{0D6CA0F8-BE3A-4F91-A2EA-72BAEA4213E6}" type="pres">
      <dgm:prSet presAssocID="{B14FF794-AA01-48A5-B80D-1D9BD10F3A87}" presName="diamond" presStyleLbl="bgShp" presStyleIdx="0" presStyleCnt="1"/>
      <dgm:spPr>
        <a:xfrm>
          <a:off x="1016794" y="0"/>
          <a:ext cx="4762500" cy="4762500"/>
        </a:xfrm>
        <a:prstGeom prst="diamond">
          <a:avLst/>
        </a:prstGeom>
        <a:solidFill>
          <a:srgbClr val="44546A">
            <a:tint val="40000"/>
            <a:hueOff val="0"/>
            <a:satOff val="0"/>
            <a:lumOff val="0"/>
            <a:alphaOff val="0"/>
          </a:srgbClr>
        </a:solidFill>
        <a:ln>
          <a:noFill/>
        </a:ln>
        <a:effectLst>
          <a:outerShdw blurRad="39000" dist="25400" dir="5400000" rotWithShape="0">
            <a:srgbClr val="000000">
              <a:alpha val="38000"/>
            </a:srgbClr>
          </a:outerShdw>
        </a:effectLst>
      </dgm:spPr>
    </dgm:pt>
    <dgm:pt modelId="{8DA5EB88-ADE6-4ACA-B625-B52EB409F5F0}" type="pres">
      <dgm:prSet presAssocID="{B14FF794-AA01-48A5-B80D-1D9BD10F3A87}" presName="quad1" presStyleLbl="node1" presStyleIdx="0" presStyleCnt="4">
        <dgm:presLayoutVars>
          <dgm:chMax val="0"/>
          <dgm:chPref val="0"/>
          <dgm:bulletEnabled val="1"/>
        </dgm:presLayoutVars>
      </dgm:prSet>
      <dgm:spPr/>
    </dgm:pt>
    <dgm:pt modelId="{AB7C929F-5963-406F-B659-E8BA3C55DFB5}" type="pres">
      <dgm:prSet presAssocID="{B14FF794-AA01-48A5-B80D-1D9BD10F3A87}" presName="quad2" presStyleLbl="node1" presStyleIdx="1" presStyleCnt="4">
        <dgm:presLayoutVars>
          <dgm:chMax val="0"/>
          <dgm:chPref val="0"/>
          <dgm:bulletEnabled val="1"/>
        </dgm:presLayoutVars>
      </dgm:prSet>
      <dgm:spPr/>
    </dgm:pt>
    <dgm:pt modelId="{E3C0E1F5-1087-419B-B3E4-32E834CA0224}" type="pres">
      <dgm:prSet presAssocID="{B14FF794-AA01-48A5-B80D-1D9BD10F3A87}" presName="quad3" presStyleLbl="node1" presStyleIdx="2" presStyleCnt="4">
        <dgm:presLayoutVars>
          <dgm:chMax val="0"/>
          <dgm:chPref val="0"/>
          <dgm:bulletEnabled val="1"/>
        </dgm:presLayoutVars>
      </dgm:prSet>
      <dgm:spPr/>
    </dgm:pt>
    <dgm:pt modelId="{F712AB2C-497E-4580-973F-75AE57B697D0}" type="pres">
      <dgm:prSet presAssocID="{B14FF794-AA01-48A5-B80D-1D9BD10F3A87}" presName="quad4" presStyleLbl="node1" presStyleIdx="3" presStyleCnt="4">
        <dgm:presLayoutVars>
          <dgm:chMax val="0"/>
          <dgm:chPref val="0"/>
          <dgm:bulletEnabled val="1"/>
        </dgm:presLayoutVars>
      </dgm:prSet>
      <dgm:spPr/>
    </dgm:pt>
  </dgm:ptLst>
  <dgm:cxnLst>
    <dgm:cxn modelId="{FCDF110F-2387-43DD-B132-B7920B62F0AA}" type="presOf" srcId="{35E43AEE-99AC-4EE8-9FA2-680EF9F90DB1}" destId="{F712AB2C-497E-4580-973F-75AE57B697D0}" srcOrd="0" destOrd="0" presId="urn:microsoft.com/office/officeart/2005/8/layout/matrix3"/>
    <dgm:cxn modelId="{0ABEDA20-BD49-4EC2-B4B4-DCBC1A0B4F24}" srcId="{B14FF794-AA01-48A5-B80D-1D9BD10F3A87}" destId="{91919CAB-AC54-4251-923D-1C4295329027}" srcOrd="1" destOrd="0" parTransId="{20025E5F-7AAB-4CE0-89EB-9CC374EC8FF9}" sibTransId="{8B84FD58-EF04-49D1-B2B7-026ED2F15215}"/>
    <dgm:cxn modelId="{54D4ED7A-E9C1-4F98-B9C9-2D588CDB2460}" srcId="{B14FF794-AA01-48A5-B80D-1D9BD10F3A87}" destId="{35E43AEE-99AC-4EE8-9FA2-680EF9F90DB1}" srcOrd="3" destOrd="0" parTransId="{1A423143-7AAF-43F0-A5C3-03EA9C824FB7}" sibTransId="{AA056439-3C7A-42F1-8450-84C5A5BADCF3}"/>
    <dgm:cxn modelId="{EB9E0F95-8618-431C-82C9-763DAF4E3C3C}" type="presOf" srcId="{B14FF794-AA01-48A5-B80D-1D9BD10F3A87}" destId="{F403CD09-5886-4386-ACFD-14D206ACE74A}" srcOrd="0" destOrd="0" presId="urn:microsoft.com/office/officeart/2005/8/layout/matrix3"/>
    <dgm:cxn modelId="{E32BE1A0-3ABE-4EDD-A355-671EF09AF03C}" srcId="{B14FF794-AA01-48A5-B80D-1D9BD10F3A87}" destId="{63F82456-75C0-4DF3-A9BF-46649D8AE31F}" srcOrd="0" destOrd="0" parTransId="{9311313A-CB5D-40C5-950B-3659FFEDB6E8}" sibTransId="{DEC55620-CE06-4D05-8600-C0510C70A3D8}"/>
    <dgm:cxn modelId="{FC2D87C6-EBD4-4C8C-ACF7-FE0BFFACE4C7}" srcId="{B14FF794-AA01-48A5-B80D-1D9BD10F3A87}" destId="{8400D14A-BA81-4ACA-91D6-80A21DB3A1A4}" srcOrd="2" destOrd="0" parTransId="{D8DFDC54-B6A8-4794-8250-6D072713D9B1}" sibTransId="{20896E77-2F92-461B-A088-02EBC2634969}"/>
    <dgm:cxn modelId="{4F8914DC-93BA-489B-91DD-2C417D066C58}" type="presOf" srcId="{8400D14A-BA81-4ACA-91D6-80A21DB3A1A4}" destId="{E3C0E1F5-1087-419B-B3E4-32E834CA0224}" srcOrd="0" destOrd="0" presId="urn:microsoft.com/office/officeart/2005/8/layout/matrix3"/>
    <dgm:cxn modelId="{0E5F0CEE-FD9F-4439-B9F0-7870CD34C033}" type="presOf" srcId="{63F82456-75C0-4DF3-A9BF-46649D8AE31F}" destId="{8DA5EB88-ADE6-4ACA-B625-B52EB409F5F0}" srcOrd="0" destOrd="0" presId="urn:microsoft.com/office/officeart/2005/8/layout/matrix3"/>
    <dgm:cxn modelId="{568387EE-6A86-42DF-8073-E343886CF74A}" type="presOf" srcId="{91919CAB-AC54-4251-923D-1C4295329027}" destId="{AB7C929F-5963-406F-B659-E8BA3C55DFB5}" srcOrd="0" destOrd="0" presId="urn:microsoft.com/office/officeart/2005/8/layout/matrix3"/>
    <dgm:cxn modelId="{48B3B760-4485-4E86-B677-0D53E1E957A5}" type="presParOf" srcId="{F403CD09-5886-4386-ACFD-14D206ACE74A}" destId="{0D6CA0F8-BE3A-4F91-A2EA-72BAEA4213E6}" srcOrd="0" destOrd="0" presId="urn:microsoft.com/office/officeart/2005/8/layout/matrix3"/>
    <dgm:cxn modelId="{3E4741C3-4245-4711-BCDA-B5884632BC61}" type="presParOf" srcId="{F403CD09-5886-4386-ACFD-14D206ACE74A}" destId="{8DA5EB88-ADE6-4ACA-B625-B52EB409F5F0}" srcOrd="1" destOrd="0" presId="urn:microsoft.com/office/officeart/2005/8/layout/matrix3"/>
    <dgm:cxn modelId="{5F02787B-B81B-4F13-91F1-752045F3EDDE}" type="presParOf" srcId="{F403CD09-5886-4386-ACFD-14D206ACE74A}" destId="{AB7C929F-5963-406F-B659-E8BA3C55DFB5}" srcOrd="2" destOrd="0" presId="urn:microsoft.com/office/officeart/2005/8/layout/matrix3"/>
    <dgm:cxn modelId="{47DEF0D3-6059-4659-9050-840769A98C98}" type="presParOf" srcId="{F403CD09-5886-4386-ACFD-14D206ACE74A}" destId="{E3C0E1F5-1087-419B-B3E4-32E834CA0224}" srcOrd="3" destOrd="0" presId="urn:microsoft.com/office/officeart/2005/8/layout/matrix3"/>
    <dgm:cxn modelId="{8E48BA33-CB9E-4763-BA5D-80EDF2CC2007}" type="presParOf" srcId="{F403CD09-5886-4386-ACFD-14D206ACE74A}" destId="{F712AB2C-497E-4580-973F-75AE57B697D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8390023-97EF-4BCD-B5A5-E67C5A227F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zh-CN" altLang="en-US"/>
        </a:p>
      </dgm:t>
    </dgm:pt>
    <dgm:pt modelId="{9D770630-781E-41DF-9221-E682D95D80F0}">
      <dgm:prSet/>
      <dgm:spPr/>
      <dgm:t>
        <a:bodyPr/>
        <a:lstStyle/>
        <a:p>
          <a:pPr algn="ctr" rtl="0"/>
          <a:r>
            <a:rPr lang="zh-CN" dirty="0"/>
            <a:t>领导者</a:t>
          </a:r>
          <a:r>
            <a:rPr lang="en-US" dirty="0"/>
            <a:t>(4</a:t>
          </a:r>
          <a:r>
            <a:rPr lang="zh-CN" dirty="0"/>
            <a:t>家</a:t>
          </a:r>
          <a:r>
            <a:rPr lang="en-US" dirty="0"/>
            <a:t>)</a:t>
          </a:r>
        </a:p>
        <a:p>
          <a:pPr algn="ctr" rtl="0"/>
          <a:r>
            <a:rPr lang="en-US" dirty="0"/>
            <a:t> IBM, SAS, </a:t>
          </a:r>
          <a:r>
            <a:rPr lang="en-US" dirty="0" err="1"/>
            <a:t>RapidMiner</a:t>
          </a:r>
          <a:r>
            <a:rPr lang="en-US" dirty="0"/>
            <a:t>, KNIME</a:t>
          </a:r>
          <a:r>
            <a:rPr lang="zh-CN" dirty="0"/>
            <a:t>；</a:t>
          </a:r>
        </a:p>
      </dgm:t>
    </dgm:pt>
    <dgm:pt modelId="{A80F32CE-EB01-40C1-9434-AB171A79B7E7}" type="parTrans" cxnId="{76790C1C-F2FC-41ED-91BF-5F73EE0076D4}">
      <dgm:prSet/>
      <dgm:spPr/>
      <dgm:t>
        <a:bodyPr/>
        <a:lstStyle/>
        <a:p>
          <a:pPr algn="ctr"/>
          <a:endParaRPr lang="zh-CN" altLang="en-US"/>
        </a:p>
      </dgm:t>
    </dgm:pt>
    <dgm:pt modelId="{915AC1E1-61FF-45C0-ACF9-4FCB6673D684}" type="sibTrans" cxnId="{76790C1C-F2FC-41ED-91BF-5F73EE0076D4}">
      <dgm:prSet/>
      <dgm:spPr/>
      <dgm:t>
        <a:bodyPr/>
        <a:lstStyle/>
        <a:p>
          <a:pPr algn="ctr"/>
          <a:endParaRPr lang="zh-CN" altLang="en-US"/>
        </a:p>
      </dgm:t>
    </dgm:pt>
    <dgm:pt modelId="{B6596597-9EEB-4E10-AC80-E7B6B886DFD1}">
      <dgm:prSet/>
      <dgm:spPr/>
      <dgm:t>
        <a:bodyPr/>
        <a:lstStyle/>
        <a:p>
          <a:pPr algn="ctr" rtl="0"/>
          <a:r>
            <a:rPr lang="zh-CN" dirty="0"/>
            <a:t>挑战者 </a:t>
          </a:r>
          <a:r>
            <a:rPr lang="en-US" dirty="0"/>
            <a:t>(4</a:t>
          </a:r>
          <a:r>
            <a:rPr lang="zh-CN" dirty="0"/>
            <a:t>家</a:t>
          </a:r>
          <a:r>
            <a:rPr lang="en-US" dirty="0"/>
            <a:t>)</a:t>
          </a:r>
        </a:p>
        <a:p>
          <a:pPr algn="ctr" rtl="0"/>
          <a:r>
            <a:rPr lang="en-US" dirty="0"/>
            <a:t> </a:t>
          </a:r>
          <a:r>
            <a:rPr lang="en-US" dirty="0" err="1"/>
            <a:t>MathWorks</a:t>
          </a:r>
          <a:r>
            <a:rPr lang="en-US" dirty="0"/>
            <a:t> (</a:t>
          </a:r>
          <a:r>
            <a:rPr lang="zh-CN" dirty="0"/>
            <a:t>新</a:t>
          </a:r>
          <a:r>
            <a:rPr lang="en-US" dirty="0"/>
            <a:t>), Quest (formerly Dell), </a:t>
          </a:r>
          <a:r>
            <a:rPr lang="en-US" dirty="0" err="1"/>
            <a:t>Alteryx</a:t>
          </a:r>
          <a:r>
            <a:rPr lang="en-US" dirty="0"/>
            <a:t>, </a:t>
          </a:r>
          <a:r>
            <a:rPr lang="en-US" dirty="0" err="1"/>
            <a:t>Angoss</a:t>
          </a:r>
          <a:r>
            <a:rPr lang="zh-CN" dirty="0"/>
            <a:t>；</a:t>
          </a:r>
        </a:p>
      </dgm:t>
    </dgm:pt>
    <dgm:pt modelId="{CB46A384-2718-4CA0-8930-5A0501FBAD24}" type="parTrans" cxnId="{1A2632DD-4001-4BB8-A81B-51B874120859}">
      <dgm:prSet/>
      <dgm:spPr/>
      <dgm:t>
        <a:bodyPr/>
        <a:lstStyle/>
        <a:p>
          <a:pPr algn="ctr"/>
          <a:endParaRPr lang="zh-CN" altLang="en-US"/>
        </a:p>
      </dgm:t>
    </dgm:pt>
    <dgm:pt modelId="{0A0856E7-C8FC-4572-93C0-6FA43E9C6785}" type="sibTrans" cxnId="{1A2632DD-4001-4BB8-A81B-51B874120859}">
      <dgm:prSet/>
      <dgm:spPr/>
      <dgm:t>
        <a:bodyPr/>
        <a:lstStyle/>
        <a:p>
          <a:pPr algn="ctr"/>
          <a:endParaRPr lang="zh-CN" altLang="en-US"/>
        </a:p>
      </dgm:t>
    </dgm:pt>
    <dgm:pt modelId="{15D9DABC-4363-4803-883A-E5CF3CD7323D}">
      <dgm:prSet/>
      <dgm:spPr/>
      <dgm:t>
        <a:bodyPr/>
        <a:lstStyle/>
        <a:p>
          <a:pPr algn="ctr" rtl="0"/>
          <a:r>
            <a:rPr lang="zh-CN" dirty="0"/>
            <a:t>探索者 </a:t>
          </a:r>
          <a:r>
            <a:rPr lang="en-US" dirty="0"/>
            <a:t>(5</a:t>
          </a:r>
          <a:r>
            <a:rPr lang="zh-CN" dirty="0"/>
            <a:t>家</a:t>
          </a:r>
          <a:r>
            <a:rPr lang="en-US" dirty="0"/>
            <a:t>)</a:t>
          </a:r>
        </a:p>
        <a:p>
          <a:pPr algn="ctr" rtl="0"/>
          <a:r>
            <a:rPr lang="en-US" dirty="0"/>
            <a:t> Microsoft, H2O.ai (</a:t>
          </a:r>
          <a:r>
            <a:rPr lang="zh-CN" dirty="0"/>
            <a:t>新</a:t>
          </a:r>
          <a:r>
            <a:rPr lang="en-US" dirty="0"/>
            <a:t>), </a:t>
          </a:r>
          <a:r>
            <a:rPr lang="en-US" dirty="0" err="1"/>
            <a:t>Dataiku</a:t>
          </a:r>
          <a:r>
            <a:rPr lang="en-US" dirty="0"/>
            <a:t> (</a:t>
          </a:r>
          <a:r>
            <a:rPr lang="zh-CN" dirty="0"/>
            <a:t>新</a:t>
          </a:r>
          <a:r>
            <a:rPr lang="en-US" dirty="0"/>
            <a:t>), Domino Data Lab (</a:t>
          </a:r>
          <a:r>
            <a:rPr lang="zh-CN" dirty="0"/>
            <a:t>新</a:t>
          </a:r>
          <a:r>
            <a:rPr lang="en-US" dirty="0"/>
            <a:t>), Alpine Data</a:t>
          </a:r>
          <a:r>
            <a:rPr lang="zh-CN" dirty="0"/>
            <a:t>；</a:t>
          </a:r>
        </a:p>
      </dgm:t>
    </dgm:pt>
    <dgm:pt modelId="{7CCDD650-A921-4B7A-A22A-8D2FDB180C94}" type="parTrans" cxnId="{68EB55C5-3C1B-4427-BAD7-2FB10B5E912D}">
      <dgm:prSet/>
      <dgm:spPr/>
      <dgm:t>
        <a:bodyPr/>
        <a:lstStyle/>
        <a:p>
          <a:pPr algn="ctr"/>
          <a:endParaRPr lang="zh-CN" altLang="en-US"/>
        </a:p>
      </dgm:t>
    </dgm:pt>
    <dgm:pt modelId="{910E5A6B-0A3F-4153-954B-3505CC68D93A}" type="sibTrans" cxnId="{68EB55C5-3C1B-4427-BAD7-2FB10B5E912D}">
      <dgm:prSet/>
      <dgm:spPr/>
      <dgm:t>
        <a:bodyPr/>
        <a:lstStyle/>
        <a:p>
          <a:pPr algn="ctr"/>
          <a:endParaRPr lang="zh-CN" altLang="en-US"/>
        </a:p>
      </dgm:t>
    </dgm:pt>
    <dgm:pt modelId="{D7F2BA2A-7BAD-49C4-AF1C-DCA0CF28D303}">
      <dgm:prSet/>
      <dgm:spPr/>
      <dgm:t>
        <a:bodyPr/>
        <a:lstStyle/>
        <a:p>
          <a:pPr algn="ctr" rtl="0"/>
          <a:r>
            <a:rPr lang="zh-CN" dirty="0"/>
            <a:t>利基者（</a:t>
          </a:r>
          <a:r>
            <a:rPr lang="en-US" dirty="0"/>
            <a:t>3</a:t>
          </a:r>
          <a:r>
            <a:rPr lang="zh-CN" dirty="0"/>
            <a:t>家</a:t>
          </a:r>
          <a:r>
            <a:rPr lang="en-US" dirty="0"/>
            <a:t>)</a:t>
          </a:r>
        </a:p>
        <a:p>
          <a:pPr algn="ctr" rtl="0"/>
          <a:r>
            <a:rPr lang="en-US" dirty="0"/>
            <a:t> FICO, SAP, Teradata  (</a:t>
          </a:r>
          <a:r>
            <a:rPr lang="zh-CN" dirty="0"/>
            <a:t>新</a:t>
          </a:r>
          <a:r>
            <a:rPr lang="en-US" dirty="0"/>
            <a:t>)</a:t>
          </a:r>
          <a:endParaRPr lang="zh-CN" dirty="0"/>
        </a:p>
      </dgm:t>
    </dgm:pt>
    <dgm:pt modelId="{8194CAE1-4172-40D5-B4F2-CC7DB5253565}" type="parTrans" cxnId="{42A8BB82-3166-4A9D-A17A-659EB64913C2}">
      <dgm:prSet/>
      <dgm:spPr/>
      <dgm:t>
        <a:bodyPr/>
        <a:lstStyle/>
        <a:p>
          <a:pPr algn="ctr"/>
          <a:endParaRPr lang="zh-CN" altLang="en-US"/>
        </a:p>
      </dgm:t>
    </dgm:pt>
    <dgm:pt modelId="{016543FD-5419-4D0E-BF36-CFFFD3B230BD}" type="sibTrans" cxnId="{42A8BB82-3166-4A9D-A17A-659EB64913C2}">
      <dgm:prSet/>
      <dgm:spPr/>
      <dgm:t>
        <a:bodyPr/>
        <a:lstStyle/>
        <a:p>
          <a:pPr algn="ctr"/>
          <a:endParaRPr lang="zh-CN" altLang="en-US"/>
        </a:p>
      </dgm:t>
    </dgm:pt>
    <dgm:pt modelId="{8F337FF1-E9EB-4EFB-8D62-193A939ADA8D}">
      <dgm:prSet/>
      <dgm:spPr/>
      <dgm:t>
        <a:bodyPr/>
        <a:lstStyle/>
        <a:p>
          <a:pPr algn="ctr" rtl="0"/>
          <a:r>
            <a:rPr lang="en-US"/>
            <a:t>2017</a:t>
          </a:r>
          <a:r>
            <a:rPr lang="zh-CN"/>
            <a:t>新入榜的企业有</a:t>
          </a:r>
          <a:r>
            <a:rPr lang="en-US"/>
            <a:t>5</a:t>
          </a:r>
          <a:r>
            <a:rPr lang="zh-CN"/>
            <a:t>家：</a:t>
          </a:r>
          <a:r>
            <a:rPr lang="en-US"/>
            <a:t>MathWorks, H2O.ai, Dataiku, Domino Data Lab</a:t>
          </a:r>
          <a:r>
            <a:rPr lang="zh-CN"/>
            <a:t>以及 </a:t>
          </a:r>
          <a:r>
            <a:rPr lang="en-US"/>
            <a:t>Teradata</a:t>
          </a:r>
          <a:r>
            <a:rPr lang="zh-CN"/>
            <a:t>；</a:t>
          </a:r>
        </a:p>
      </dgm:t>
    </dgm:pt>
    <dgm:pt modelId="{4C470F1D-A582-4B7D-A978-C2EE38ABC32C}" type="parTrans" cxnId="{92AC66AA-6717-41F6-8801-F1C4E3DEDEA5}">
      <dgm:prSet/>
      <dgm:spPr/>
      <dgm:t>
        <a:bodyPr/>
        <a:lstStyle/>
        <a:p>
          <a:pPr algn="ctr"/>
          <a:endParaRPr lang="zh-CN" altLang="en-US"/>
        </a:p>
      </dgm:t>
    </dgm:pt>
    <dgm:pt modelId="{16624DF5-9A38-480C-9E42-912FE19BB4A6}" type="sibTrans" cxnId="{92AC66AA-6717-41F6-8801-F1C4E3DEDEA5}">
      <dgm:prSet/>
      <dgm:spPr/>
      <dgm:t>
        <a:bodyPr/>
        <a:lstStyle/>
        <a:p>
          <a:pPr algn="ctr"/>
          <a:endParaRPr lang="zh-CN" altLang="en-US"/>
        </a:p>
      </dgm:t>
    </dgm:pt>
    <dgm:pt modelId="{F188DB15-F77E-46A4-86C3-78E7AFA8B3EF}">
      <dgm:prSet/>
      <dgm:spPr/>
      <dgm:t>
        <a:bodyPr/>
        <a:lstStyle/>
        <a:p>
          <a:pPr algn="ctr" rtl="0"/>
          <a:r>
            <a:rPr lang="en-US"/>
            <a:t>2017</a:t>
          </a:r>
          <a:r>
            <a:rPr lang="zh-CN"/>
            <a:t>退出榜单的企业有</a:t>
          </a:r>
          <a:r>
            <a:rPr lang="en-US"/>
            <a:t>5</a:t>
          </a:r>
          <a:r>
            <a:rPr lang="zh-CN"/>
            <a:t>家</a:t>
          </a:r>
          <a:r>
            <a:rPr lang="en-US"/>
            <a:t>: Lavastorm, Megaputer, Prognoz, Accenture, </a:t>
          </a:r>
          <a:r>
            <a:rPr lang="zh-CN"/>
            <a:t>以及</a:t>
          </a:r>
          <a:r>
            <a:rPr lang="en-US"/>
            <a:t>Predixion Software</a:t>
          </a:r>
          <a:r>
            <a:rPr lang="zh-CN"/>
            <a:t>。</a:t>
          </a:r>
        </a:p>
      </dgm:t>
    </dgm:pt>
    <dgm:pt modelId="{76A7C110-EE17-429C-9CC9-0E879D5A60EC}" type="parTrans" cxnId="{4A134A4B-95D9-44FB-A430-2E3B228367E8}">
      <dgm:prSet/>
      <dgm:spPr/>
      <dgm:t>
        <a:bodyPr/>
        <a:lstStyle/>
        <a:p>
          <a:pPr algn="ctr"/>
          <a:endParaRPr lang="zh-CN" altLang="en-US"/>
        </a:p>
      </dgm:t>
    </dgm:pt>
    <dgm:pt modelId="{7B10EB39-326E-449C-B28D-D71B06FBBF74}" type="sibTrans" cxnId="{4A134A4B-95D9-44FB-A430-2E3B228367E8}">
      <dgm:prSet/>
      <dgm:spPr/>
      <dgm:t>
        <a:bodyPr/>
        <a:lstStyle/>
        <a:p>
          <a:pPr algn="ctr"/>
          <a:endParaRPr lang="zh-CN" altLang="en-US"/>
        </a:p>
      </dgm:t>
    </dgm:pt>
    <dgm:pt modelId="{8C575551-C9DD-417D-BB80-8155306CBC85}" type="pres">
      <dgm:prSet presAssocID="{98390023-97EF-4BCD-B5A5-E67C5A227FE4}" presName="diagram" presStyleCnt="0">
        <dgm:presLayoutVars>
          <dgm:dir/>
          <dgm:resizeHandles val="exact"/>
        </dgm:presLayoutVars>
      </dgm:prSet>
      <dgm:spPr/>
    </dgm:pt>
    <dgm:pt modelId="{7ACD406C-3E3F-4F26-8453-97F1C45FCCBD}" type="pres">
      <dgm:prSet presAssocID="{9D770630-781E-41DF-9221-E682D95D80F0}" presName="node" presStyleLbl="node1" presStyleIdx="0" presStyleCnt="6">
        <dgm:presLayoutVars>
          <dgm:bulletEnabled val="1"/>
        </dgm:presLayoutVars>
      </dgm:prSet>
      <dgm:spPr/>
    </dgm:pt>
    <dgm:pt modelId="{01036287-AC28-4134-BC71-C0FAE61537DE}" type="pres">
      <dgm:prSet presAssocID="{915AC1E1-61FF-45C0-ACF9-4FCB6673D684}" presName="sibTrans" presStyleCnt="0"/>
      <dgm:spPr/>
    </dgm:pt>
    <dgm:pt modelId="{C587E47E-248A-422F-B483-DAC43A2A5016}" type="pres">
      <dgm:prSet presAssocID="{B6596597-9EEB-4E10-AC80-E7B6B886DFD1}" presName="node" presStyleLbl="node1" presStyleIdx="1" presStyleCnt="6">
        <dgm:presLayoutVars>
          <dgm:bulletEnabled val="1"/>
        </dgm:presLayoutVars>
      </dgm:prSet>
      <dgm:spPr/>
    </dgm:pt>
    <dgm:pt modelId="{EE8275C5-8F6C-439E-8294-1EA3DAAC4B40}" type="pres">
      <dgm:prSet presAssocID="{0A0856E7-C8FC-4572-93C0-6FA43E9C6785}" presName="sibTrans" presStyleCnt="0"/>
      <dgm:spPr/>
    </dgm:pt>
    <dgm:pt modelId="{3516EB83-A439-481E-A8BC-13DDE585DCA6}" type="pres">
      <dgm:prSet presAssocID="{15D9DABC-4363-4803-883A-E5CF3CD7323D}" presName="node" presStyleLbl="node1" presStyleIdx="2" presStyleCnt="6">
        <dgm:presLayoutVars>
          <dgm:bulletEnabled val="1"/>
        </dgm:presLayoutVars>
      </dgm:prSet>
      <dgm:spPr/>
    </dgm:pt>
    <dgm:pt modelId="{063893D7-152B-4A0E-83D4-BDBEDD92E6FF}" type="pres">
      <dgm:prSet presAssocID="{910E5A6B-0A3F-4153-954B-3505CC68D93A}" presName="sibTrans" presStyleCnt="0"/>
      <dgm:spPr/>
    </dgm:pt>
    <dgm:pt modelId="{044E5969-00C2-4BC3-858C-B240F98E96A5}" type="pres">
      <dgm:prSet presAssocID="{D7F2BA2A-7BAD-49C4-AF1C-DCA0CF28D303}" presName="node" presStyleLbl="node1" presStyleIdx="3" presStyleCnt="6">
        <dgm:presLayoutVars>
          <dgm:bulletEnabled val="1"/>
        </dgm:presLayoutVars>
      </dgm:prSet>
      <dgm:spPr/>
    </dgm:pt>
    <dgm:pt modelId="{C3DE335D-80C7-44AB-B7CB-528887019F99}" type="pres">
      <dgm:prSet presAssocID="{016543FD-5419-4D0E-BF36-CFFFD3B230BD}" presName="sibTrans" presStyleCnt="0"/>
      <dgm:spPr/>
    </dgm:pt>
    <dgm:pt modelId="{33EF0DC8-F8F9-451C-BEAC-4647B20E4A5D}" type="pres">
      <dgm:prSet presAssocID="{8F337FF1-E9EB-4EFB-8D62-193A939ADA8D}" presName="node" presStyleLbl="node1" presStyleIdx="4" presStyleCnt="6">
        <dgm:presLayoutVars>
          <dgm:bulletEnabled val="1"/>
        </dgm:presLayoutVars>
      </dgm:prSet>
      <dgm:spPr/>
    </dgm:pt>
    <dgm:pt modelId="{6BA517E2-7EBE-4DC2-8763-CB91BE0BB6CC}" type="pres">
      <dgm:prSet presAssocID="{16624DF5-9A38-480C-9E42-912FE19BB4A6}" presName="sibTrans" presStyleCnt="0"/>
      <dgm:spPr/>
    </dgm:pt>
    <dgm:pt modelId="{9A86F652-EE5B-47D6-BA8C-7F5EBB91B840}" type="pres">
      <dgm:prSet presAssocID="{F188DB15-F77E-46A4-86C3-78E7AFA8B3EF}" presName="node" presStyleLbl="node1" presStyleIdx="5" presStyleCnt="6">
        <dgm:presLayoutVars>
          <dgm:bulletEnabled val="1"/>
        </dgm:presLayoutVars>
      </dgm:prSet>
      <dgm:spPr/>
    </dgm:pt>
  </dgm:ptLst>
  <dgm:cxnLst>
    <dgm:cxn modelId="{CBBD1C0A-FDD8-4774-98F3-4BBE93346DA6}" type="presOf" srcId="{F188DB15-F77E-46A4-86C3-78E7AFA8B3EF}" destId="{9A86F652-EE5B-47D6-BA8C-7F5EBB91B840}" srcOrd="0" destOrd="0" presId="urn:microsoft.com/office/officeart/2005/8/layout/default"/>
    <dgm:cxn modelId="{26F2DB14-EBE1-4344-B4DD-51122E5342C2}" type="presOf" srcId="{98390023-97EF-4BCD-B5A5-E67C5A227FE4}" destId="{8C575551-C9DD-417D-BB80-8155306CBC85}" srcOrd="0" destOrd="0" presId="urn:microsoft.com/office/officeart/2005/8/layout/default"/>
    <dgm:cxn modelId="{76790C1C-F2FC-41ED-91BF-5F73EE0076D4}" srcId="{98390023-97EF-4BCD-B5A5-E67C5A227FE4}" destId="{9D770630-781E-41DF-9221-E682D95D80F0}" srcOrd="0" destOrd="0" parTransId="{A80F32CE-EB01-40C1-9434-AB171A79B7E7}" sibTransId="{915AC1E1-61FF-45C0-ACF9-4FCB6673D684}"/>
    <dgm:cxn modelId="{268CBF43-42BC-4BFA-BF47-2851A096A910}" type="presOf" srcId="{15D9DABC-4363-4803-883A-E5CF3CD7323D}" destId="{3516EB83-A439-481E-A8BC-13DDE585DCA6}" srcOrd="0" destOrd="0" presId="urn:microsoft.com/office/officeart/2005/8/layout/default"/>
    <dgm:cxn modelId="{4A134A4B-95D9-44FB-A430-2E3B228367E8}" srcId="{98390023-97EF-4BCD-B5A5-E67C5A227FE4}" destId="{F188DB15-F77E-46A4-86C3-78E7AFA8B3EF}" srcOrd="5" destOrd="0" parTransId="{76A7C110-EE17-429C-9CC9-0E879D5A60EC}" sibTransId="{7B10EB39-326E-449C-B28D-D71B06FBBF74}"/>
    <dgm:cxn modelId="{42A8BB82-3166-4A9D-A17A-659EB64913C2}" srcId="{98390023-97EF-4BCD-B5A5-E67C5A227FE4}" destId="{D7F2BA2A-7BAD-49C4-AF1C-DCA0CF28D303}" srcOrd="3" destOrd="0" parTransId="{8194CAE1-4172-40D5-B4F2-CC7DB5253565}" sibTransId="{016543FD-5419-4D0E-BF36-CFFFD3B230BD}"/>
    <dgm:cxn modelId="{4035708B-A170-4594-8F0F-8C599DA23ADC}" type="presOf" srcId="{D7F2BA2A-7BAD-49C4-AF1C-DCA0CF28D303}" destId="{044E5969-00C2-4BC3-858C-B240F98E96A5}" srcOrd="0" destOrd="0" presId="urn:microsoft.com/office/officeart/2005/8/layout/default"/>
    <dgm:cxn modelId="{92AC66AA-6717-41F6-8801-F1C4E3DEDEA5}" srcId="{98390023-97EF-4BCD-B5A5-E67C5A227FE4}" destId="{8F337FF1-E9EB-4EFB-8D62-193A939ADA8D}" srcOrd="4" destOrd="0" parTransId="{4C470F1D-A582-4B7D-A978-C2EE38ABC32C}" sibTransId="{16624DF5-9A38-480C-9E42-912FE19BB4A6}"/>
    <dgm:cxn modelId="{4A2E3BB7-B80F-4268-856C-DFFD5075B1A5}" type="presOf" srcId="{B6596597-9EEB-4E10-AC80-E7B6B886DFD1}" destId="{C587E47E-248A-422F-B483-DAC43A2A5016}" srcOrd="0" destOrd="0" presId="urn:microsoft.com/office/officeart/2005/8/layout/default"/>
    <dgm:cxn modelId="{68EB55C5-3C1B-4427-BAD7-2FB10B5E912D}" srcId="{98390023-97EF-4BCD-B5A5-E67C5A227FE4}" destId="{15D9DABC-4363-4803-883A-E5CF3CD7323D}" srcOrd="2" destOrd="0" parTransId="{7CCDD650-A921-4B7A-A22A-8D2FDB180C94}" sibTransId="{910E5A6B-0A3F-4153-954B-3505CC68D93A}"/>
    <dgm:cxn modelId="{9F66EFC5-DD6A-4BCE-A21C-9F3B7F8F14DB}" type="presOf" srcId="{8F337FF1-E9EB-4EFB-8D62-193A939ADA8D}" destId="{33EF0DC8-F8F9-451C-BEAC-4647B20E4A5D}" srcOrd="0" destOrd="0" presId="urn:microsoft.com/office/officeart/2005/8/layout/default"/>
    <dgm:cxn modelId="{1A2632DD-4001-4BB8-A81B-51B874120859}" srcId="{98390023-97EF-4BCD-B5A5-E67C5A227FE4}" destId="{B6596597-9EEB-4E10-AC80-E7B6B886DFD1}" srcOrd="1" destOrd="0" parTransId="{CB46A384-2718-4CA0-8930-5A0501FBAD24}" sibTransId="{0A0856E7-C8FC-4572-93C0-6FA43E9C6785}"/>
    <dgm:cxn modelId="{37CD79EC-610A-4D18-B07B-75036A9833C0}" type="presOf" srcId="{9D770630-781E-41DF-9221-E682D95D80F0}" destId="{7ACD406C-3E3F-4F26-8453-97F1C45FCCBD}" srcOrd="0" destOrd="0" presId="urn:microsoft.com/office/officeart/2005/8/layout/default"/>
    <dgm:cxn modelId="{F630BF24-1376-477D-A74A-F7981AA78E25}" type="presParOf" srcId="{8C575551-C9DD-417D-BB80-8155306CBC85}" destId="{7ACD406C-3E3F-4F26-8453-97F1C45FCCBD}" srcOrd="0" destOrd="0" presId="urn:microsoft.com/office/officeart/2005/8/layout/default"/>
    <dgm:cxn modelId="{D4F9693B-CE6C-44DC-9BC3-C2867D542170}" type="presParOf" srcId="{8C575551-C9DD-417D-BB80-8155306CBC85}" destId="{01036287-AC28-4134-BC71-C0FAE61537DE}" srcOrd="1" destOrd="0" presId="urn:microsoft.com/office/officeart/2005/8/layout/default"/>
    <dgm:cxn modelId="{CCA5DF55-61EA-4404-89E8-8C21D9675700}" type="presParOf" srcId="{8C575551-C9DD-417D-BB80-8155306CBC85}" destId="{C587E47E-248A-422F-B483-DAC43A2A5016}" srcOrd="2" destOrd="0" presId="urn:microsoft.com/office/officeart/2005/8/layout/default"/>
    <dgm:cxn modelId="{650394F8-D8AA-4ECB-814B-E52060E2CF7D}" type="presParOf" srcId="{8C575551-C9DD-417D-BB80-8155306CBC85}" destId="{EE8275C5-8F6C-439E-8294-1EA3DAAC4B40}" srcOrd="3" destOrd="0" presId="urn:microsoft.com/office/officeart/2005/8/layout/default"/>
    <dgm:cxn modelId="{39D79185-5503-43C5-8FB7-9C282A48BDD9}" type="presParOf" srcId="{8C575551-C9DD-417D-BB80-8155306CBC85}" destId="{3516EB83-A439-481E-A8BC-13DDE585DCA6}" srcOrd="4" destOrd="0" presId="urn:microsoft.com/office/officeart/2005/8/layout/default"/>
    <dgm:cxn modelId="{B94F988E-4BAE-4FEB-BBA0-BF7A05B4E836}" type="presParOf" srcId="{8C575551-C9DD-417D-BB80-8155306CBC85}" destId="{063893D7-152B-4A0E-83D4-BDBEDD92E6FF}" srcOrd="5" destOrd="0" presId="urn:microsoft.com/office/officeart/2005/8/layout/default"/>
    <dgm:cxn modelId="{C106EBDB-3E0C-46F5-8087-1F4A90CF5D93}" type="presParOf" srcId="{8C575551-C9DD-417D-BB80-8155306CBC85}" destId="{044E5969-00C2-4BC3-858C-B240F98E96A5}" srcOrd="6" destOrd="0" presId="urn:microsoft.com/office/officeart/2005/8/layout/default"/>
    <dgm:cxn modelId="{DF1508E1-2337-432B-8B2C-B3B1A55DFCF6}" type="presParOf" srcId="{8C575551-C9DD-417D-BB80-8155306CBC85}" destId="{C3DE335D-80C7-44AB-B7CB-528887019F99}" srcOrd="7" destOrd="0" presId="urn:microsoft.com/office/officeart/2005/8/layout/default"/>
    <dgm:cxn modelId="{8BBAF64D-C121-489B-8D28-733769B56BF7}" type="presParOf" srcId="{8C575551-C9DD-417D-BB80-8155306CBC85}" destId="{33EF0DC8-F8F9-451C-BEAC-4647B20E4A5D}" srcOrd="8" destOrd="0" presId="urn:microsoft.com/office/officeart/2005/8/layout/default"/>
    <dgm:cxn modelId="{C3140B5F-309B-4A65-9C7E-0936784DD5CC}" type="presParOf" srcId="{8C575551-C9DD-417D-BB80-8155306CBC85}" destId="{6BA517E2-7EBE-4DC2-8763-CB91BE0BB6CC}" srcOrd="9" destOrd="0" presId="urn:microsoft.com/office/officeart/2005/8/layout/default"/>
    <dgm:cxn modelId="{89C651B3-EEBF-42E5-BE7B-F5075C88A399}" type="presParOf" srcId="{8C575551-C9DD-417D-BB80-8155306CBC85}" destId="{9A86F652-EE5B-47D6-BA8C-7F5EBB91B84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22F7F6C-96E1-463F-8DDF-844D1568C9D0}" type="doc">
      <dgm:prSet loTypeId="urn:microsoft.com/office/officeart/2005/8/layout/default#1" loCatId="list" qsTypeId="urn:microsoft.com/office/officeart/2005/8/quickstyle/simple5" qsCatId="simple" csTypeId="urn:microsoft.com/office/officeart/2005/8/colors/colorful5" csCatId="colorful" phldr="1"/>
      <dgm:spPr/>
      <dgm:t>
        <a:bodyPr/>
        <a:lstStyle/>
        <a:p>
          <a:endParaRPr lang="zh-CN" altLang="en-US"/>
        </a:p>
      </dgm:t>
    </dgm:pt>
    <dgm:pt modelId="{90A1A25E-DF8B-4150-9381-25B83BAD7BEB}">
      <dgm:prSet custT="1"/>
      <dgm:spPr/>
      <dgm:t>
        <a:bodyPr/>
        <a:lstStyle/>
        <a:p>
          <a:pPr rtl="0"/>
          <a:r>
            <a:rPr lang="zh-CN" altLang="en-US" sz="2400" b="1"/>
            <a:t>学术期刊</a:t>
          </a:r>
          <a:endParaRPr lang="zh-CN" altLang="en-US" sz="2400" b="1" dirty="0"/>
        </a:p>
      </dgm:t>
    </dgm:pt>
    <dgm:pt modelId="{7260BBCD-222F-4868-B1DD-944371E940AF}" type="parTrans" cxnId="{C1640834-41C5-46E6-AD15-1E03F3B93362}">
      <dgm:prSet/>
      <dgm:spPr/>
      <dgm:t>
        <a:bodyPr/>
        <a:lstStyle/>
        <a:p>
          <a:endParaRPr lang="zh-CN" altLang="en-US" sz="4000" b="1"/>
        </a:p>
      </dgm:t>
    </dgm:pt>
    <dgm:pt modelId="{FD227388-57E2-4B22-B3DC-4358AD51CA9A}" type="sibTrans" cxnId="{C1640834-41C5-46E6-AD15-1E03F3B93362}">
      <dgm:prSet custT="1"/>
      <dgm:spPr/>
      <dgm:t>
        <a:bodyPr/>
        <a:lstStyle/>
        <a:p>
          <a:endParaRPr lang="zh-CN" altLang="en-US" sz="6600" b="1"/>
        </a:p>
      </dgm:t>
    </dgm:pt>
    <dgm:pt modelId="{5B482E32-BB5A-46DA-B00C-8651CEFD927B}">
      <dgm:prSet custT="1"/>
      <dgm:spPr/>
      <dgm:t>
        <a:bodyPr/>
        <a:lstStyle/>
        <a:p>
          <a:pPr rtl="0"/>
          <a:r>
            <a:rPr lang="en-US" sz="1050" b="1"/>
            <a:t>The Data Science Journal</a:t>
          </a:r>
          <a:r>
            <a:rPr lang="zh-CN" altLang="en-US" sz="1050" b="1"/>
            <a:t>（</a:t>
          </a:r>
          <a:r>
            <a:rPr lang="en-US" sz="1050" b="1"/>
            <a:t>ISSN 1683-1470</a:t>
          </a:r>
          <a:r>
            <a:rPr lang="zh-CN" altLang="en-US" sz="1050" b="1"/>
            <a:t>）</a:t>
          </a:r>
          <a:endParaRPr lang="zh-CN" sz="1050" b="1" dirty="0"/>
        </a:p>
      </dgm:t>
    </dgm:pt>
    <dgm:pt modelId="{4B527408-80A0-41F1-B12A-3FDAA4712724}" type="parTrans" cxnId="{B95E740F-C0D9-498F-BFF3-240018B6F083}">
      <dgm:prSet/>
      <dgm:spPr/>
      <dgm:t>
        <a:bodyPr/>
        <a:lstStyle/>
        <a:p>
          <a:endParaRPr lang="zh-CN" altLang="en-US" sz="4000" b="1"/>
        </a:p>
      </dgm:t>
    </dgm:pt>
    <dgm:pt modelId="{417CC521-D814-4167-BD72-593276F66372}" type="sibTrans" cxnId="{B95E740F-C0D9-498F-BFF3-240018B6F083}">
      <dgm:prSet/>
      <dgm:spPr/>
      <dgm:t>
        <a:bodyPr/>
        <a:lstStyle/>
        <a:p>
          <a:endParaRPr lang="zh-CN" altLang="en-US" sz="4000" b="1"/>
        </a:p>
      </dgm:t>
    </dgm:pt>
    <dgm:pt modelId="{B196B04E-7347-44E9-9BA2-D44FE76DC593}">
      <dgm:prSet custT="1"/>
      <dgm:spPr/>
      <dgm:t>
        <a:bodyPr/>
        <a:lstStyle/>
        <a:p>
          <a:pPr rtl="0"/>
          <a:r>
            <a:rPr lang="zh-CN" altLang="en-US" sz="2400" b="1"/>
            <a:t>国际会议</a:t>
          </a:r>
          <a:endParaRPr lang="zh-CN" altLang="en-US" sz="2400" b="1" dirty="0"/>
        </a:p>
      </dgm:t>
    </dgm:pt>
    <dgm:pt modelId="{BCB2440B-0313-42DE-B330-1EF2BFE3B62D}" type="parTrans" cxnId="{C768BD17-B681-4E4F-9274-A6941FC732DA}">
      <dgm:prSet/>
      <dgm:spPr/>
      <dgm:t>
        <a:bodyPr/>
        <a:lstStyle/>
        <a:p>
          <a:endParaRPr lang="zh-CN" altLang="en-US" sz="4000" b="1"/>
        </a:p>
      </dgm:t>
    </dgm:pt>
    <dgm:pt modelId="{6C301F22-3D2F-44B0-8E0C-8876C157D331}" type="sibTrans" cxnId="{C768BD17-B681-4E4F-9274-A6941FC732DA}">
      <dgm:prSet custT="1"/>
      <dgm:spPr/>
      <dgm:t>
        <a:bodyPr/>
        <a:lstStyle/>
        <a:p>
          <a:endParaRPr lang="zh-CN" altLang="en-US" sz="6600" b="1"/>
        </a:p>
      </dgm:t>
    </dgm:pt>
    <dgm:pt modelId="{A67E1BDC-411B-4B83-8A56-15988879CB90}">
      <dgm:prSet custT="1"/>
      <dgm:spPr/>
      <dgm:t>
        <a:bodyPr/>
        <a:lstStyle/>
        <a:p>
          <a:pPr rtl="0"/>
          <a:r>
            <a:rPr lang="en-US" sz="1050" b="1"/>
            <a:t>IEEE DSAA </a:t>
          </a:r>
          <a:endParaRPr lang="zh-CN" sz="1050" b="1" dirty="0"/>
        </a:p>
      </dgm:t>
    </dgm:pt>
    <dgm:pt modelId="{3076A02A-4380-41C1-9FDA-7E0702FE97AC}" type="parTrans" cxnId="{314C8783-6B7C-4E8F-8849-7F3FD837C485}">
      <dgm:prSet/>
      <dgm:spPr/>
      <dgm:t>
        <a:bodyPr/>
        <a:lstStyle/>
        <a:p>
          <a:endParaRPr lang="zh-CN" altLang="en-US" sz="4000" b="1"/>
        </a:p>
      </dgm:t>
    </dgm:pt>
    <dgm:pt modelId="{AD61FA04-0CD6-4D12-B088-F74C81E77F2A}" type="sibTrans" cxnId="{314C8783-6B7C-4E8F-8849-7F3FD837C485}">
      <dgm:prSet/>
      <dgm:spPr/>
      <dgm:t>
        <a:bodyPr/>
        <a:lstStyle/>
        <a:p>
          <a:endParaRPr lang="zh-CN" altLang="en-US" sz="4000" b="1"/>
        </a:p>
      </dgm:t>
    </dgm:pt>
    <dgm:pt modelId="{F428025F-9E93-4516-9F41-2C3635578F5E}">
      <dgm:prSet custT="1"/>
      <dgm:spPr/>
      <dgm:t>
        <a:bodyPr/>
        <a:lstStyle/>
        <a:p>
          <a:pPr rtl="0"/>
          <a:r>
            <a:rPr lang="en-US" sz="1050" b="1"/>
            <a:t>ACM IKDD CODS </a:t>
          </a:r>
          <a:endParaRPr lang="zh-CN" sz="1050" b="1" dirty="0"/>
        </a:p>
      </dgm:t>
    </dgm:pt>
    <dgm:pt modelId="{3CF45885-ACA4-4378-8DD7-A40B950E4441}" type="parTrans" cxnId="{BF035255-CA0F-4077-AFC2-F5BD278AF0E1}">
      <dgm:prSet/>
      <dgm:spPr/>
      <dgm:t>
        <a:bodyPr/>
        <a:lstStyle/>
        <a:p>
          <a:endParaRPr lang="zh-CN" altLang="en-US" sz="4000" b="1"/>
        </a:p>
      </dgm:t>
    </dgm:pt>
    <dgm:pt modelId="{EE0137FF-CD0E-412D-8EBC-D844A8C0CB8E}" type="sibTrans" cxnId="{BF035255-CA0F-4077-AFC2-F5BD278AF0E1}">
      <dgm:prSet/>
      <dgm:spPr/>
      <dgm:t>
        <a:bodyPr/>
        <a:lstStyle/>
        <a:p>
          <a:endParaRPr lang="zh-CN" altLang="en-US" sz="4000" b="1"/>
        </a:p>
      </dgm:t>
    </dgm:pt>
    <dgm:pt modelId="{C899ECC9-3F22-4BD6-9104-8C845B62E722}">
      <dgm:prSet custT="1"/>
      <dgm:spPr/>
      <dgm:t>
        <a:bodyPr/>
        <a:lstStyle/>
        <a:p>
          <a:pPr rtl="0"/>
          <a:r>
            <a:rPr lang="en-US" sz="1050" b="1"/>
            <a:t>ICDSE</a:t>
          </a:r>
          <a:endParaRPr lang="zh-CN" sz="1050" b="1" dirty="0"/>
        </a:p>
      </dgm:t>
    </dgm:pt>
    <dgm:pt modelId="{063AFB80-74F1-468E-8C72-E499EBC0E7B5}" type="parTrans" cxnId="{E232A431-5F4A-4C86-BB3A-E9947B04D5B8}">
      <dgm:prSet/>
      <dgm:spPr/>
      <dgm:t>
        <a:bodyPr/>
        <a:lstStyle/>
        <a:p>
          <a:endParaRPr lang="zh-CN" altLang="en-US" sz="4000" b="1"/>
        </a:p>
      </dgm:t>
    </dgm:pt>
    <dgm:pt modelId="{63580A35-4059-4960-BAD4-27ED3CD9BAF1}" type="sibTrans" cxnId="{E232A431-5F4A-4C86-BB3A-E9947B04D5B8}">
      <dgm:prSet/>
      <dgm:spPr/>
      <dgm:t>
        <a:bodyPr/>
        <a:lstStyle/>
        <a:p>
          <a:endParaRPr lang="zh-CN" altLang="en-US" sz="4000" b="1"/>
        </a:p>
      </dgm:t>
    </dgm:pt>
    <dgm:pt modelId="{560A4ECC-AD1B-4959-9B6D-31C9BBA9731A}">
      <dgm:prSet custT="1"/>
      <dgm:spPr/>
      <dgm:t>
        <a:bodyPr/>
        <a:lstStyle/>
        <a:p>
          <a:pPr rtl="0"/>
          <a:r>
            <a:rPr lang="en-US" sz="1050" b="1"/>
            <a:t>ICDS</a:t>
          </a:r>
          <a:endParaRPr lang="zh-CN" sz="1050" b="1" dirty="0"/>
        </a:p>
      </dgm:t>
    </dgm:pt>
    <dgm:pt modelId="{E617AEEB-865A-45B3-BBCC-75278FFA4A9B}" type="parTrans" cxnId="{6948927F-2340-48AB-AB3F-DFDA17222CFF}">
      <dgm:prSet/>
      <dgm:spPr/>
      <dgm:t>
        <a:bodyPr/>
        <a:lstStyle/>
        <a:p>
          <a:endParaRPr lang="zh-CN" altLang="en-US" sz="4000" b="1"/>
        </a:p>
      </dgm:t>
    </dgm:pt>
    <dgm:pt modelId="{A912F49D-1BE3-4FE8-AFDA-4E364CECB38D}" type="sibTrans" cxnId="{6948927F-2340-48AB-AB3F-DFDA17222CFF}">
      <dgm:prSet/>
      <dgm:spPr/>
      <dgm:t>
        <a:bodyPr/>
        <a:lstStyle/>
        <a:p>
          <a:endParaRPr lang="zh-CN" altLang="en-US" sz="4000" b="1"/>
        </a:p>
      </dgm:t>
    </dgm:pt>
    <dgm:pt modelId="{55CC5BAE-3D6A-403D-8C58-B143FDC10216}">
      <dgm:prSet custT="1"/>
      <dgm:spPr/>
      <dgm:t>
        <a:bodyPr/>
        <a:lstStyle/>
        <a:p>
          <a:pPr rtl="0"/>
          <a:r>
            <a:rPr lang="en-US" sz="1050" b="1"/>
            <a:t>Unstructured data science pop-up</a:t>
          </a:r>
          <a:r>
            <a:rPr lang="zh-CN" altLang="en-US" sz="1050" b="1"/>
            <a:t>等</a:t>
          </a:r>
          <a:endParaRPr lang="zh-CN" sz="1050" b="1" dirty="0"/>
        </a:p>
      </dgm:t>
    </dgm:pt>
    <dgm:pt modelId="{31FF9D44-B314-4F75-9DD4-3281FFA6F265}" type="parTrans" cxnId="{53CFC2C4-7AB7-49B7-A427-1D5DC067C87D}">
      <dgm:prSet/>
      <dgm:spPr/>
      <dgm:t>
        <a:bodyPr/>
        <a:lstStyle/>
        <a:p>
          <a:endParaRPr lang="zh-CN" altLang="en-US" sz="4000" b="1"/>
        </a:p>
      </dgm:t>
    </dgm:pt>
    <dgm:pt modelId="{87D1B7D0-B2DE-4A8F-8491-4BBCE5AE0CB9}" type="sibTrans" cxnId="{53CFC2C4-7AB7-49B7-A427-1D5DC067C87D}">
      <dgm:prSet/>
      <dgm:spPr/>
      <dgm:t>
        <a:bodyPr/>
        <a:lstStyle/>
        <a:p>
          <a:endParaRPr lang="zh-CN" altLang="en-US" sz="4000" b="1"/>
        </a:p>
      </dgm:t>
    </dgm:pt>
    <dgm:pt modelId="{88D5D8A7-C899-48CB-A3A0-BDD2160B4AB7}">
      <dgm:prSet custT="1"/>
      <dgm:spPr/>
      <dgm:t>
        <a:bodyPr/>
        <a:lstStyle/>
        <a:p>
          <a:pPr rtl="0"/>
          <a:r>
            <a:rPr lang="zh-CN" altLang="en-US" sz="2400" b="1" dirty="0"/>
            <a:t>研究机构</a:t>
          </a:r>
        </a:p>
      </dgm:t>
    </dgm:pt>
    <dgm:pt modelId="{0C70DCAC-C14A-4B84-8FCF-3DD213A84CE5}" type="parTrans" cxnId="{BF0CACF5-F276-4930-BEA0-3B025CF3881C}">
      <dgm:prSet/>
      <dgm:spPr/>
      <dgm:t>
        <a:bodyPr/>
        <a:lstStyle/>
        <a:p>
          <a:endParaRPr lang="zh-CN" altLang="en-US" sz="4000" b="1"/>
        </a:p>
      </dgm:t>
    </dgm:pt>
    <dgm:pt modelId="{3B35ACA7-4681-4F06-B852-CAAA004D4732}" type="sibTrans" cxnId="{BF0CACF5-F276-4930-BEA0-3B025CF3881C}">
      <dgm:prSet custT="1"/>
      <dgm:spPr/>
      <dgm:t>
        <a:bodyPr/>
        <a:lstStyle/>
        <a:p>
          <a:endParaRPr lang="zh-CN" altLang="en-US" sz="6600" b="1"/>
        </a:p>
      </dgm:t>
    </dgm:pt>
    <dgm:pt modelId="{596991C1-85A6-4088-A9FF-C2C00F3A6C1A}">
      <dgm:prSet custT="1"/>
      <dgm:spPr/>
      <dgm:t>
        <a:bodyPr/>
        <a:lstStyle/>
        <a:p>
          <a:pPr rtl="0"/>
          <a:r>
            <a:rPr lang="en-US" sz="1050" b="1" dirty="0"/>
            <a:t>Imperial College London</a:t>
          </a:r>
          <a:endParaRPr lang="zh-CN" sz="1050" b="1" dirty="0"/>
        </a:p>
      </dgm:t>
    </dgm:pt>
    <dgm:pt modelId="{B0DC594B-B5B0-491F-A873-AAAC33A86274}" type="parTrans" cxnId="{FB44D166-09B2-49FF-80D3-88C5165A168E}">
      <dgm:prSet/>
      <dgm:spPr/>
      <dgm:t>
        <a:bodyPr/>
        <a:lstStyle/>
        <a:p>
          <a:endParaRPr lang="zh-CN" altLang="en-US" sz="4000" b="1"/>
        </a:p>
      </dgm:t>
    </dgm:pt>
    <dgm:pt modelId="{6CF79D34-AC56-4A0D-B9FC-3397AD6490E7}" type="sibTrans" cxnId="{FB44D166-09B2-49FF-80D3-88C5165A168E}">
      <dgm:prSet/>
      <dgm:spPr/>
      <dgm:t>
        <a:bodyPr/>
        <a:lstStyle/>
        <a:p>
          <a:endParaRPr lang="zh-CN" altLang="en-US" sz="4000" b="1"/>
        </a:p>
      </dgm:t>
    </dgm:pt>
    <dgm:pt modelId="{0DDE3C7A-A8BA-45B6-B274-7086FDDE0DB5}">
      <dgm:prSet custT="1"/>
      <dgm:spPr/>
      <dgm:t>
        <a:bodyPr/>
        <a:lstStyle/>
        <a:p>
          <a:pPr rtl="0"/>
          <a:r>
            <a:rPr lang="en-US" sz="1050" b="1" dirty="0"/>
            <a:t>Data Science Institute</a:t>
          </a:r>
          <a:endParaRPr lang="zh-CN" sz="1050" b="1" dirty="0"/>
        </a:p>
      </dgm:t>
    </dgm:pt>
    <dgm:pt modelId="{F21887DB-9F78-4C50-A99F-41ACD2045E9E}" type="parTrans" cxnId="{76BADC22-A56D-495C-A65B-26F700BB0577}">
      <dgm:prSet/>
      <dgm:spPr/>
      <dgm:t>
        <a:bodyPr/>
        <a:lstStyle/>
        <a:p>
          <a:endParaRPr lang="zh-CN" altLang="en-US" sz="4000" b="1"/>
        </a:p>
      </dgm:t>
    </dgm:pt>
    <dgm:pt modelId="{0603777E-F447-448D-9FC7-CABC6E8C6E5A}" type="sibTrans" cxnId="{76BADC22-A56D-495C-A65B-26F700BB0577}">
      <dgm:prSet/>
      <dgm:spPr/>
      <dgm:t>
        <a:bodyPr/>
        <a:lstStyle/>
        <a:p>
          <a:endParaRPr lang="zh-CN" altLang="en-US" sz="4000" b="1"/>
        </a:p>
      </dgm:t>
    </dgm:pt>
    <dgm:pt modelId="{59787479-D468-49C6-89A6-3BE2E992E742}">
      <dgm:prSet custT="1"/>
      <dgm:spPr/>
      <dgm:t>
        <a:bodyPr/>
        <a:lstStyle/>
        <a:p>
          <a:pPr rtl="0"/>
          <a:r>
            <a:rPr lang="en-US" sz="1050" b="1"/>
            <a:t>NYU Center for Data Science</a:t>
          </a:r>
          <a:endParaRPr lang="zh-CN" sz="1050" b="1"/>
        </a:p>
      </dgm:t>
    </dgm:pt>
    <dgm:pt modelId="{34904C01-8373-4775-8087-CEDD77265C07}" type="parTrans" cxnId="{F10AF1F6-E41C-4A17-BE81-B2F024DFED5B}">
      <dgm:prSet/>
      <dgm:spPr/>
      <dgm:t>
        <a:bodyPr/>
        <a:lstStyle/>
        <a:p>
          <a:endParaRPr lang="zh-CN" altLang="en-US" sz="4000" b="1"/>
        </a:p>
      </dgm:t>
    </dgm:pt>
    <dgm:pt modelId="{A8A49A23-25EC-4261-B770-0C5736A18C8E}" type="sibTrans" cxnId="{F10AF1F6-E41C-4A17-BE81-B2F024DFED5B}">
      <dgm:prSet/>
      <dgm:spPr/>
      <dgm:t>
        <a:bodyPr/>
        <a:lstStyle/>
        <a:p>
          <a:endParaRPr lang="zh-CN" altLang="en-US" sz="4000" b="1"/>
        </a:p>
      </dgm:t>
    </dgm:pt>
    <dgm:pt modelId="{E993CE59-3F07-4F21-8226-3469A7A9B0F8}">
      <dgm:prSet custT="1"/>
      <dgm:spPr/>
      <dgm:t>
        <a:bodyPr/>
        <a:lstStyle/>
        <a:p>
          <a:pPr rtl="0"/>
          <a:r>
            <a:rPr lang="en-US" sz="1050" b="1"/>
            <a:t>Data Science at UC Berkeley</a:t>
          </a:r>
          <a:endParaRPr lang="zh-CN" sz="1050" b="1"/>
        </a:p>
      </dgm:t>
    </dgm:pt>
    <dgm:pt modelId="{78094B15-0134-4E58-9704-92032AA742EC}" type="parTrans" cxnId="{6E336839-7FEB-4432-A2EB-794B1CD5058E}">
      <dgm:prSet/>
      <dgm:spPr/>
      <dgm:t>
        <a:bodyPr/>
        <a:lstStyle/>
        <a:p>
          <a:endParaRPr lang="zh-CN" altLang="en-US" sz="4000" b="1"/>
        </a:p>
      </dgm:t>
    </dgm:pt>
    <dgm:pt modelId="{0F0F3C4C-4298-49BD-B3FC-1BBA91D6F1BB}" type="sibTrans" cxnId="{6E336839-7FEB-4432-A2EB-794B1CD5058E}">
      <dgm:prSet/>
      <dgm:spPr/>
      <dgm:t>
        <a:bodyPr/>
        <a:lstStyle/>
        <a:p>
          <a:endParaRPr lang="zh-CN" altLang="en-US" sz="4000" b="1"/>
        </a:p>
      </dgm:t>
    </dgm:pt>
    <dgm:pt modelId="{28AC6284-6CBE-43BE-8FFD-AA034A99367D}">
      <dgm:prSet custT="1"/>
      <dgm:spPr/>
      <dgm:t>
        <a:bodyPr/>
        <a:lstStyle/>
        <a:p>
          <a:pPr rtl="0"/>
          <a:r>
            <a:rPr lang="en-US" sz="1050" b="1" dirty="0"/>
            <a:t>Data Science Global</a:t>
          </a:r>
          <a:endParaRPr lang="zh-CN" sz="1050" b="1" dirty="0"/>
        </a:p>
      </dgm:t>
    </dgm:pt>
    <dgm:pt modelId="{53F3EE6A-CF77-448C-87B9-7EA69E74DD0A}" type="parTrans" cxnId="{F8D4E7CA-F095-4E5E-95E9-47B29D7C83B4}">
      <dgm:prSet/>
      <dgm:spPr/>
      <dgm:t>
        <a:bodyPr/>
        <a:lstStyle/>
        <a:p>
          <a:endParaRPr lang="zh-CN" altLang="en-US" sz="4000" b="1"/>
        </a:p>
      </dgm:t>
    </dgm:pt>
    <dgm:pt modelId="{F0250E68-FAEE-4B84-860D-6A95B393E628}" type="sibTrans" cxnId="{F8D4E7CA-F095-4E5E-95E9-47B29D7C83B4}">
      <dgm:prSet/>
      <dgm:spPr/>
      <dgm:t>
        <a:bodyPr/>
        <a:lstStyle/>
        <a:p>
          <a:endParaRPr lang="zh-CN" altLang="en-US" sz="4000" b="1"/>
        </a:p>
      </dgm:t>
    </dgm:pt>
    <dgm:pt modelId="{75473B9C-F37E-4DA3-ABFC-31E42C0EBDC6}">
      <dgm:prSet custT="1"/>
      <dgm:spPr/>
      <dgm:t>
        <a:bodyPr/>
        <a:lstStyle/>
        <a:p>
          <a:pPr rtl="0"/>
          <a:r>
            <a:rPr lang="en-US" altLang="zh-CN" sz="1050" b="1" dirty="0"/>
            <a:t>DEKE</a:t>
          </a:r>
          <a:r>
            <a:rPr lang="zh-CN" altLang="en-US" sz="1050" b="1" dirty="0"/>
            <a:t>等 </a:t>
          </a:r>
          <a:endParaRPr lang="zh-CN" sz="1050" b="1" dirty="0"/>
        </a:p>
      </dgm:t>
    </dgm:pt>
    <dgm:pt modelId="{E530D5EE-659A-4111-9608-0FD5D01A6042}" type="parTrans" cxnId="{A60DA496-2E41-4D0D-830C-BCC1E532727B}">
      <dgm:prSet/>
      <dgm:spPr/>
      <dgm:t>
        <a:bodyPr/>
        <a:lstStyle/>
        <a:p>
          <a:endParaRPr lang="zh-CN" altLang="en-US" sz="4000" b="1"/>
        </a:p>
      </dgm:t>
    </dgm:pt>
    <dgm:pt modelId="{D6FF883D-8BDD-4C7F-BE7B-2183F31DD32A}" type="sibTrans" cxnId="{A60DA496-2E41-4D0D-830C-BCC1E532727B}">
      <dgm:prSet/>
      <dgm:spPr/>
      <dgm:t>
        <a:bodyPr/>
        <a:lstStyle/>
        <a:p>
          <a:endParaRPr lang="zh-CN" altLang="en-US" sz="4000" b="1"/>
        </a:p>
      </dgm:t>
    </dgm:pt>
    <dgm:pt modelId="{6C9150FD-72A9-41B5-BD8C-EC3B6D888297}">
      <dgm:prSet custT="1"/>
      <dgm:spPr/>
      <dgm:t>
        <a:bodyPr/>
        <a:lstStyle/>
        <a:p>
          <a:pPr rtl="0"/>
          <a:r>
            <a:rPr lang="zh-CN" altLang="en-US" sz="2400" b="1" dirty="0"/>
            <a:t>课程资源</a:t>
          </a:r>
        </a:p>
      </dgm:t>
    </dgm:pt>
    <dgm:pt modelId="{DFF570A5-C283-4353-ADDA-D6D49E47FA50}" type="parTrans" cxnId="{C32E1384-5233-4543-972F-A0D40BD781F3}">
      <dgm:prSet/>
      <dgm:spPr/>
      <dgm:t>
        <a:bodyPr/>
        <a:lstStyle/>
        <a:p>
          <a:endParaRPr lang="zh-CN" altLang="en-US" sz="4000" b="1"/>
        </a:p>
      </dgm:t>
    </dgm:pt>
    <dgm:pt modelId="{E376A52C-17F6-4013-B984-6BF30CE0F05A}" type="sibTrans" cxnId="{C32E1384-5233-4543-972F-A0D40BD781F3}">
      <dgm:prSet custT="1"/>
      <dgm:spPr/>
      <dgm:t>
        <a:bodyPr/>
        <a:lstStyle/>
        <a:p>
          <a:endParaRPr lang="zh-CN" altLang="en-US" sz="6600" b="1"/>
        </a:p>
      </dgm:t>
    </dgm:pt>
    <dgm:pt modelId="{569B9461-7B73-40FF-9262-2957E2C5437C}">
      <dgm:prSet custT="1"/>
      <dgm:spPr/>
      <dgm:t>
        <a:bodyPr/>
        <a:lstStyle/>
        <a:p>
          <a:pPr rtl="0"/>
          <a:r>
            <a:rPr lang="zh-CN" altLang="en-US" sz="1050" b="1" dirty="0"/>
            <a:t>中国人民大学朝乐门提供的数据科学课程资源（即将公开）</a:t>
          </a:r>
        </a:p>
      </dgm:t>
    </dgm:pt>
    <dgm:pt modelId="{1659BAAB-2B5F-4E52-81E4-F300AF105110}" type="parTrans" cxnId="{3A111ECF-4C96-4153-83D8-B146D646E3F2}">
      <dgm:prSet/>
      <dgm:spPr/>
      <dgm:t>
        <a:bodyPr/>
        <a:lstStyle/>
        <a:p>
          <a:endParaRPr lang="zh-CN" altLang="en-US" sz="4000" b="1"/>
        </a:p>
      </dgm:t>
    </dgm:pt>
    <dgm:pt modelId="{A7B2CBE3-8F31-4407-9D40-AC7B3D351E8F}" type="sibTrans" cxnId="{3A111ECF-4C96-4153-83D8-B146D646E3F2}">
      <dgm:prSet/>
      <dgm:spPr/>
      <dgm:t>
        <a:bodyPr/>
        <a:lstStyle/>
        <a:p>
          <a:endParaRPr lang="zh-CN" altLang="en-US" sz="4000" b="1"/>
        </a:p>
      </dgm:t>
    </dgm:pt>
    <dgm:pt modelId="{5A0D3AC1-03AB-46EF-B0CE-0F744CBAD57E}">
      <dgm:prSet custT="1"/>
      <dgm:spPr/>
      <dgm:t>
        <a:bodyPr/>
        <a:lstStyle/>
        <a:p>
          <a:pPr rtl="0"/>
          <a:r>
            <a:rPr lang="zh-CN" sz="1050" b="1" dirty="0"/>
            <a:t>哈佛、</a:t>
          </a:r>
          <a:r>
            <a:rPr lang="en-US" sz="1050" b="1" dirty="0"/>
            <a:t>MIT</a:t>
          </a:r>
          <a:r>
            <a:rPr lang="zh-CN" sz="1050" b="1" dirty="0"/>
            <a:t>、斯坦福大学、纽约大学、哥伦比亚大学的数据科学及相关课程；</a:t>
          </a:r>
        </a:p>
      </dgm:t>
    </dgm:pt>
    <dgm:pt modelId="{B411D2C3-8ED5-41B1-950F-CE50F99A1744}" type="parTrans" cxnId="{47230FD3-B4BE-44FB-886D-5426EB541BCF}">
      <dgm:prSet/>
      <dgm:spPr/>
      <dgm:t>
        <a:bodyPr/>
        <a:lstStyle/>
        <a:p>
          <a:endParaRPr lang="zh-CN" altLang="en-US" sz="4000" b="1"/>
        </a:p>
      </dgm:t>
    </dgm:pt>
    <dgm:pt modelId="{0686FFEE-03DE-424E-BC8B-CF405C7E5CDE}" type="sibTrans" cxnId="{47230FD3-B4BE-44FB-886D-5426EB541BCF}">
      <dgm:prSet/>
      <dgm:spPr/>
      <dgm:t>
        <a:bodyPr/>
        <a:lstStyle/>
        <a:p>
          <a:endParaRPr lang="zh-CN" altLang="en-US" sz="4000" b="1"/>
        </a:p>
      </dgm:t>
    </dgm:pt>
    <dgm:pt modelId="{D9B7F2E7-CCA9-4E79-9377-7935EBF163ED}">
      <dgm:prSet custT="1"/>
      <dgm:spPr/>
      <dgm:t>
        <a:bodyPr/>
        <a:lstStyle/>
        <a:p>
          <a:pPr rtl="0"/>
          <a:r>
            <a:rPr lang="zh-CN" altLang="en-US" sz="2400" b="1" dirty="0"/>
            <a:t>学位项目</a:t>
          </a:r>
        </a:p>
      </dgm:t>
    </dgm:pt>
    <dgm:pt modelId="{77AB1040-6896-4FC5-A40E-DD8241A91BE8}" type="parTrans" cxnId="{345DBCAC-30D2-43A0-A4F5-274ACD689683}">
      <dgm:prSet/>
      <dgm:spPr/>
      <dgm:t>
        <a:bodyPr/>
        <a:lstStyle/>
        <a:p>
          <a:endParaRPr lang="zh-CN" altLang="en-US" sz="4000" b="1"/>
        </a:p>
      </dgm:t>
    </dgm:pt>
    <dgm:pt modelId="{CD105415-4FCA-48D5-A560-2D083DD7F060}" type="sibTrans" cxnId="{345DBCAC-30D2-43A0-A4F5-274ACD689683}">
      <dgm:prSet custT="1"/>
      <dgm:spPr/>
      <dgm:t>
        <a:bodyPr/>
        <a:lstStyle/>
        <a:p>
          <a:endParaRPr lang="zh-CN" altLang="en-US" sz="6600" b="1"/>
        </a:p>
      </dgm:t>
    </dgm:pt>
    <dgm:pt modelId="{3FCDBDD1-5B17-4A5F-90B4-E6A5EC27C7AD}">
      <dgm:prSet custT="1"/>
      <dgm:spPr/>
      <dgm:t>
        <a:bodyPr/>
        <a:lstStyle/>
        <a:p>
          <a:pPr rtl="0"/>
          <a:r>
            <a:rPr lang="zh-CN" sz="1050" b="1" dirty="0"/>
            <a:t>卡内基</a:t>
          </a:r>
          <a:r>
            <a:rPr lang="en-US" sz="1050" b="1" dirty="0"/>
            <a:t>-</a:t>
          </a:r>
          <a:r>
            <a:rPr lang="zh-CN" sz="1050" b="1" dirty="0"/>
            <a:t>梅隆大学、斯坦福大学、纽约大学、加州大学伯克利分校</a:t>
          </a:r>
          <a:r>
            <a:rPr lang="zh-CN" altLang="en-US" sz="1050" b="1" dirty="0"/>
            <a:t>等</a:t>
          </a:r>
          <a:endParaRPr lang="zh-CN" sz="1050" b="1" dirty="0"/>
        </a:p>
      </dgm:t>
    </dgm:pt>
    <dgm:pt modelId="{8DC3D7B0-4D6D-4ABB-8C36-36861483A72D}" type="parTrans" cxnId="{07B4571E-A746-4D80-AE13-F1834BE2DF54}">
      <dgm:prSet/>
      <dgm:spPr/>
      <dgm:t>
        <a:bodyPr/>
        <a:lstStyle/>
        <a:p>
          <a:endParaRPr lang="zh-CN" altLang="en-US" sz="4000" b="1"/>
        </a:p>
      </dgm:t>
    </dgm:pt>
    <dgm:pt modelId="{10607E24-C326-4E9A-BCFA-3A526B50913B}" type="sibTrans" cxnId="{07B4571E-A746-4D80-AE13-F1834BE2DF54}">
      <dgm:prSet/>
      <dgm:spPr/>
      <dgm:t>
        <a:bodyPr/>
        <a:lstStyle/>
        <a:p>
          <a:endParaRPr lang="zh-CN" altLang="en-US" sz="4000" b="1"/>
        </a:p>
      </dgm:t>
    </dgm:pt>
    <dgm:pt modelId="{2DB2E03E-1847-45E6-8480-B5179B16C8FC}">
      <dgm:prSet custT="1"/>
      <dgm:spPr/>
      <dgm:t>
        <a:bodyPr/>
        <a:lstStyle/>
        <a:p>
          <a:pPr rtl="0"/>
          <a:r>
            <a:rPr lang="zh-CN" altLang="en-US" sz="2400" b="1" dirty="0"/>
            <a:t>专家学者</a:t>
          </a:r>
        </a:p>
      </dgm:t>
    </dgm:pt>
    <dgm:pt modelId="{8925DC36-4610-4A43-86DA-4204FE34944B}" type="parTrans" cxnId="{A670E41D-9E90-43E3-9721-D71381BA472A}">
      <dgm:prSet/>
      <dgm:spPr/>
      <dgm:t>
        <a:bodyPr/>
        <a:lstStyle/>
        <a:p>
          <a:endParaRPr lang="zh-CN" altLang="en-US" sz="4000" b="1"/>
        </a:p>
      </dgm:t>
    </dgm:pt>
    <dgm:pt modelId="{C9212F15-A9B0-4F3A-84BF-697F9170BC5F}" type="sibTrans" cxnId="{A670E41D-9E90-43E3-9721-D71381BA472A}">
      <dgm:prSet custT="1"/>
      <dgm:spPr/>
      <dgm:t>
        <a:bodyPr/>
        <a:lstStyle/>
        <a:p>
          <a:endParaRPr lang="zh-CN" altLang="en-US" sz="6600" b="1"/>
        </a:p>
      </dgm:t>
    </dgm:pt>
    <dgm:pt modelId="{5C9164F6-082C-453A-A43B-60AB4FEF2C05}">
      <dgm:prSet custT="1"/>
      <dgm:spPr/>
      <dgm:t>
        <a:bodyPr/>
        <a:lstStyle/>
        <a:p>
          <a:pPr rtl="0"/>
          <a:r>
            <a:rPr lang="en-US" sz="1050" b="1" dirty="0"/>
            <a:t>Alex </a:t>
          </a:r>
          <a:r>
            <a:rPr lang="zh-CN" sz="1050" b="1" dirty="0"/>
            <a:t>（</a:t>
          </a:r>
          <a:r>
            <a:rPr lang="en-US" sz="1050" b="1" dirty="0"/>
            <a:t>Sandy</a:t>
          </a:r>
          <a:r>
            <a:rPr lang="zh-CN" sz="1050" b="1" dirty="0"/>
            <a:t>）</a:t>
          </a:r>
          <a:r>
            <a:rPr lang="en-US" sz="1050" b="1" dirty="0"/>
            <a:t> Pentland</a:t>
          </a:r>
          <a:endParaRPr lang="zh-CN" sz="1050" b="1" dirty="0"/>
        </a:p>
      </dgm:t>
    </dgm:pt>
    <dgm:pt modelId="{0D2178C0-ED52-4D23-9BC3-DDE8C20E1B8F}" type="parTrans" cxnId="{F037705D-03DB-4E94-A177-1DD18FE565D7}">
      <dgm:prSet/>
      <dgm:spPr/>
      <dgm:t>
        <a:bodyPr/>
        <a:lstStyle/>
        <a:p>
          <a:endParaRPr lang="zh-CN" altLang="en-US" sz="4000" b="1"/>
        </a:p>
      </dgm:t>
    </dgm:pt>
    <dgm:pt modelId="{8D138629-58E2-45ED-BB0F-F799F9300EFF}" type="sibTrans" cxnId="{F037705D-03DB-4E94-A177-1DD18FE565D7}">
      <dgm:prSet/>
      <dgm:spPr/>
      <dgm:t>
        <a:bodyPr/>
        <a:lstStyle/>
        <a:p>
          <a:endParaRPr lang="zh-CN" altLang="en-US" sz="4000" b="1"/>
        </a:p>
      </dgm:t>
    </dgm:pt>
    <dgm:pt modelId="{82D6186F-DE93-4318-9B50-4B049198348C}">
      <dgm:prSet custT="1"/>
      <dgm:spPr/>
      <dgm:t>
        <a:bodyPr/>
        <a:lstStyle/>
        <a:p>
          <a:pPr rtl="0"/>
          <a:r>
            <a:rPr lang="en-US" sz="1050" b="1" dirty="0"/>
            <a:t>DJ Patil</a:t>
          </a:r>
          <a:endParaRPr lang="zh-CN" sz="1050" b="1" dirty="0"/>
        </a:p>
      </dgm:t>
    </dgm:pt>
    <dgm:pt modelId="{9EF83A01-49AB-4FE8-9380-EC930AD9E539}" type="parTrans" cxnId="{469A0E78-413B-4BD5-BCCB-F402DCC93B81}">
      <dgm:prSet/>
      <dgm:spPr/>
      <dgm:t>
        <a:bodyPr/>
        <a:lstStyle/>
        <a:p>
          <a:endParaRPr lang="zh-CN" altLang="en-US" sz="4000" b="1"/>
        </a:p>
      </dgm:t>
    </dgm:pt>
    <dgm:pt modelId="{DB27D613-4263-43C0-A382-E439DA6806BE}" type="sibTrans" cxnId="{469A0E78-413B-4BD5-BCCB-F402DCC93B81}">
      <dgm:prSet/>
      <dgm:spPr/>
      <dgm:t>
        <a:bodyPr/>
        <a:lstStyle/>
        <a:p>
          <a:endParaRPr lang="zh-CN" altLang="en-US" sz="4000" b="1"/>
        </a:p>
      </dgm:t>
    </dgm:pt>
    <dgm:pt modelId="{9EEF760D-B6F5-4361-B869-1C79D510D069}">
      <dgm:prSet custT="1"/>
      <dgm:spPr/>
      <dgm:t>
        <a:bodyPr/>
        <a:lstStyle/>
        <a:p>
          <a:pPr rtl="0"/>
          <a:r>
            <a:rPr lang="en-US" sz="1050" b="1" dirty="0"/>
            <a:t>Carlos Somohano</a:t>
          </a:r>
          <a:endParaRPr lang="zh-CN" sz="1050" b="1" dirty="0"/>
        </a:p>
      </dgm:t>
    </dgm:pt>
    <dgm:pt modelId="{3F637102-FF22-450F-8412-3CD0B899386F}" type="parTrans" cxnId="{A9750C68-D1D4-4859-8F8C-B6069BF08A03}">
      <dgm:prSet/>
      <dgm:spPr/>
      <dgm:t>
        <a:bodyPr/>
        <a:lstStyle/>
        <a:p>
          <a:endParaRPr lang="zh-CN" altLang="en-US" sz="4000" b="1"/>
        </a:p>
      </dgm:t>
    </dgm:pt>
    <dgm:pt modelId="{049D55CC-D93A-469E-AF12-D0EE6192A922}" type="sibTrans" cxnId="{A9750C68-D1D4-4859-8F8C-B6069BF08A03}">
      <dgm:prSet/>
      <dgm:spPr/>
      <dgm:t>
        <a:bodyPr/>
        <a:lstStyle/>
        <a:p>
          <a:endParaRPr lang="zh-CN" altLang="en-US" sz="4000" b="1"/>
        </a:p>
      </dgm:t>
    </dgm:pt>
    <dgm:pt modelId="{C988477C-549B-4350-AE7D-E7A7FEE7CE0D}">
      <dgm:prSet custT="1"/>
      <dgm:spPr/>
      <dgm:t>
        <a:bodyPr/>
        <a:lstStyle/>
        <a:p>
          <a:pPr rtl="0"/>
          <a:r>
            <a:rPr lang="en-US" sz="1050" b="1" dirty="0"/>
            <a:t>Monica Rogati</a:t>
          </a:r>
          <a:endParaRPr lang="zh-CN" sz="1050" b="1" dirty="0"/>
        </a:p>
      </dgm:t>
    </dgm:pt>
    <dgm:pt modelId="{996F8E02-BE2E-4F26-B4B4-1F0BD0B2C1F7}" type="parTrans" cxnId="{A870811B-7410-40E8-B562-0CB05645369B}">
      <dgm:prSet/>
      <dgm:spPr/>
      <dgm:t>
        <a:bodyPr/>
        <a:lstStyle/>
        <a:p>
          <a:endParaRPr lang="zh-CN" altLang="en-US" sz="4000" b="1"/>
        </a:p>
      </dgm:t>
    </dgm:pt>
    <dgm:pt modelId="{4318BCF0-BBBE-4F2F-AC20-64279F0157BD}" type="sibTrans" cxnId="{A870811B-7410-40E8-B562-0CB05645369B}">
      <dgm:prSet/>
      <dgm:spPr/>
      <dgm:t>
        <a:bodyPr/>
        <a:lstStyle/>
        <a:p>
          <a:endParaRPr lang="zh-CN" altLang="en-US" sz="4000" b="1"/>
        </a:p>
      </dgm:t>
    </dgm:pt>
    <dgm:pt modelId="{D7F08933-A3C8-4ADA-BA56-CE26873161A1}">
      <dgm:prSet custT="1"/>
      <dgm:spPr/>
      <dgm:t>
        <a:bodyPr/>
        <a:lstStyle/>
        <a:p>
          <a:pPr rtl="0"/>
          <a:r>
            <a:rPr lang="en-US" sz="1050" b="1" dirty="0"/>
            <a:t>Sergey Yurgenson</a:t>
          </a:r>
          <a:r>
            <a:rPr lang="zh-CN" altLang="en-US" sz="1050" b="1" dirty="0"/>
            <a:t>等</a:t>
          </a:r>
          <a:endParaRPr lang="zh-CN" sz="1050" b="1" dirty="0"/>
        </a:p>
      </dgm:t>
    </dgm:pt>
    <dgm:pt modelId="{1F49D130-0468-4C58-8D38-A100B9B3D56E}" type="parTrans" cxnId="{F0EED610-D0AC-4617-800C-9DA7F9DFA138}">
      <dgm:prSet/>
      <dgm:spPr/>
      <dgm:t>
        <a:bodyPr/>
        <a:lstStyle/>
        <a:p>
          <a:endParaRPr lang="zh-CN" altLang="en-US" sz="4000" b="1"/>
        </a:p>
      </dgm:t>
    </dgm:pt>
    <dgm:pt modelId="{F1A298FA-99F3-4DE7-84B8-7AF6976EA804}" type="sibTrans" cxnId="{F0EED610-D0AC-4617-800C-9DA7F9DFA138}">
      <dgm:prSet/>
      <dgm:spPr/>
      <dgm:t>
        <a:bodyPr/>
        <a:lstStyle/>
        <a:p>
          <a:endParaRPr lang="zh-CN" altLang="en-US" sz="4000" b="1"/>
        </a:p>
      </dgm:t>
    </dgm:pt>
    <dgm:pt modelId="{782E9BF1-990A-4C2A-9139-3CBB427EAEE2}">
      <dgm:prSet custT="1"/>
      <dgm:spPr/>
      <dgm:t>
        <a:bodyPr/>
        <a:lstStyle/>
        <a:p>
          <a:pPr rtl="0"/>
          <a:r>
            <a:rPr lang="en-US" sz="1050" b="1"/>
            <a:t>International Journal of Data Science</a:t>
          </a:r>
          <a:endParaRPr lang="zh-CN" sz="1050" b="1" dirty="0"/>
        </a:p>
      </dgm:t>
    </dgm:pt>
    <dgm:pt modelId="{D17E57BE-A2E6-40A3-8EDB-4D0C1298C8ED}" type="sibTrans" cxnId="{C5304D39-3B1A-4A9B-A50B-BABF8D5D67F2}">
      <dgm:prSet/>
      <dgm:spPr/>
      <dgm:t>
        <a:bodyPr/>
        <a:lstStyle/>
        <a:p>
          <a:endParaRPr lang="zh-CN" altLang="en-US" sz="4000" b="1"/>
        </a:p>
      </dgm:t>
    </dgm:pt>
    <dgm:pt modelId="{BF98AF9C-D8F3-4C96-BFAA-020A4A9C3E7D}" type="parTrans" cxnId="{C5304D39-3B1A-4A9B-A50B-BABF8D5D67F2}">
      <dgm:prSet/>
      <dgm:spPr/>
      <dgm:t>
        <a:bodyPr/>
        <a:lstStyle/>
        <a:p>
          <a:endParaRPr lang="zh-CN" altLang="en-US" sz="4000" b="1"/>
        </a:p>
      </dgm:t>
    </dgm:pt>
    <dgm:pt modelId="{9BFA9492-8189-4E9E-B950-E24F191C2AA2}">
      <dgm:prSet custT="1"/>
      <dgm:spPr/>
      <dgm:t>
        <a:bodyPr/>
        <a:lstStyle/>
        <a:p>
          <a:pPr rtl="0"/>
          <a:r>
            <a:rPr lang="en-US" sz="1050" b="1"/>
            <a:t>International Journal of Data Science and Analytics</a:t>
          </a:r>
          <a:endParaRPr lang="zh-CN" sz="1050" b="1" dirty="0"/>
        </a:p>
      </dgm:t>
    </dgm:pt>
    <dgm:pt modelId="{F57922F9-A878-4A31-B035-EF2681FBE0AD}" type="sibTrans" cxnId="{6B7E312A-9083-40F0-A727-6CCDC0CD4319}">
      <dgm:prSet/>
      <dgm:spPr/>
      <dgm:t>
        <a:bodyPr/>
        <a:lstStyle/>
        <a:p>
          <a:endParaRPr lang="zh-CN" altLang="en-US" sz="4000" b="1"/>
        </a:p>
      </dgm:t>
    </dgm:pt>
    <dgm:pt modelId="{7CE7B6B6-1940-49C7-9149-4C3D930BE748}" type="parTrans" cxnId="{6B7E312A-9083-40F0-A727-6CCDC0CD4319}">
      <dgm:prSet/>
      <dgm:spPr/>
      <dgm:t>
        <a:bodyPr/>
        <a:lstStyle/>
        <a:p>
          <a:endParaRPr lang="zh-CN" altLang="en-US" sz="4000" b="1"/>
        </a:p>
      </dgm:t>
    </dgm:pt>
    <dgm:pt modelId="{ADBA7748-C997-46E2-AA5B-C0A8E80E9E6C}">
      <dgm:prSet custT="1"/>
      <dgm:spPr/>
      <dgm:t>
        <a:bodyPr/>
        <a:lstStyle/>
        <a:p>
          <a:pPr rtl="0"/>
          <a:r>
            <a:rPr lang="en-US" sz="1050" b="1"/>
            <a:t>Data Science and Engineering</a:t>
          </a:r>
          <a:endParaRPr lang="zh-CN" sz="1050" b="1" dirty="0"/>
        </a:p>
      </dgm:t>
    </dgm:pt>
    <dgm:pt modelId="{04F80FD3-C26E-4962-AEAF-6B728B3E78B7}" type="sibTrans" cxnId="{B8EFCF5C-8D35-4955-A18B-E0CA2615C699}">
      <dgm:prSet/>
      <dgm:spPr/>
      <dgm:t>
        <a:bodyPr/>
        <a:lstStyle/>
        <a:p>
          <a:endParaRPr lang="zh-CN" altLang="en-US" sz="4000" b="1"/>
        </a:p>
      </dgm:t>
    </dgm:pt>
    <dgm:pt modelId="{6835A4D5-781E-4E35-B394-D41BFA716D11}" type="parTrans" cxnId="{B8EFCF5C-8D35-4955-A18B-E0CA2615C699}">
      <dgm:prSet/>
      <dgm:spPr/>
      <dgm:t>
        <a:bodyPr/>
        <a:lstStyle/>
        <a:p>
          <a:endParaRPr lang="zh-CN" altLang="en-US" sz="4000" b="1"/>
        </a:p>
      </dgm:t>
    </dgm:pt>
    <dgm:pt modelId="{3A7AFC17-422D-4849-89FC-CF303BE86FB6}">
      <dgm:prSet custT="1"/>
      <dgm:spPr/>
      <dgm:t>
        <a:bodyPr/>
        <a:lstStyle/>
        <a:p>
          <a:pPr rtl="0"/>
          <a:r>
            <a:rPr lang="zh-CN" altLang="en-US" sz="1050" b="1" i="0" dirty="0"/>
            <a:t>北京大学、中国人民大学、对外经贸大学、中南大学</a:t>
          </a:r>
          <a:r>
            <a:rPr lang="zh-CN" altLang="en-US" sz="1050" b="1" dirty="0"/>
            <a:t>等</a:t>
          </a:r>
          <a:endParaRPr lang="zh-CN" sz="1050" b="1" dirty="0"/>
        </a:p>
      </dgm:t>
    </dgm:pt>
    <dgm:pt modelId="{AAC8ECF9-E3DE-4BE9-9C03-95A0D396B1BE}" type="parTrans" cxnId="{979F3451-12F9-4D39-B6A7-3498630FA58A}">
      <dgm:prSet/>
      <dgm:spPr/>
      <dgm:t>
        <a:bodyPr/>
        <a:lstStyle/>
        <a:p>
          <a:endParaRPr lang="zh-CN" altLang="en-US" b="1"/>
        </a:p>
      </dgm:t>
    </dgm:pt>
    <dgm:pt modelId="{9BF92BE9-A5AD-4609-86DC-7FAED17A02A8}" type="sibTrans" cxnId="{979F3451-12F9-4D39-B6A7-3498630FA58A}">
      <dgm:prSet/>
      <dgm:spPr/>
      <dgm:t>
        <a:bodyPr/>
        <a:lstStyle/>
        <a:p>
          <a:endParaRPr lang="zh-CN" altLang="en-US" b="1"/>
        </a:p>
      </dgm:t>
    </dgm:pt>
    <dgm:pt modelId="{5379F0E0-B76D-41E2-A057-D1314B971598}">
      <dgm:prSet custT="1"/>
      <dgm:spPr/>
      <dgm:t>
        <a:bodyPr/>
        <a:lstStyle/>
        <a:p>
          <a:pPr rtl="0"/>
          <a:r>
            <a:rPr lang="en-US" sz="1050" b="1"/>
            <a:t>The Data Science Journal</a:t>
          </a:r>
          <a:r>
            <a:rPr lang="zh-CN" altLang="en-US" sz="1050" b="1"/>
            <a:t>（</a:t>
          </a:r>
          <a:r>
            <a:rPr lang="en-US" altLang="zh-CN" sz="1050" b="0" i="0">
              <a:effectLst/>
              <a:latin typeface="+mn-lt"/>
              <a:ea typeface="+mn-ea"/>
              <a:cs typeface="+mn-cs"/>
            </a:rPr>
            <a:t>ISSN 1680-743X</a:t>
          </a:r>
          <a:r>
            <a:rPr lang="zh-CN" altLang="en-US" sz="1050" b="1"/>
            <a:t>）</a:t>
          </a:r>
          <a:endParaRPr lang="zh-CN" sz="1050" b="1" dirty="0"/>
        </a:p>
      </dgm:t>
    </dgm:pt>
    <dgm:pt modelId="{46335D6D-B56A-4F96-8ADD-BE04E59506DA}" type="parTrans" cxnId="{FB20620F-7303-4C3B-988A-5686A446F6CB}">
      <dgm:prSet/>
      <dgm:spPr/>
      <dgm:t>
        <a:bodyPr/>
        <a:lstStyle/>
        <a:p>
          <a:endParaRPr lang="zh-CN" altLang="en-US"/>
        </a:p>
      </dgm:t>
    </dgm:pt>
    <dgm:pt modelId="{EF9D1431-5C05-46A7-8058-AACDE45785B9}" type="sibTrans" cxnId="{FB20620F-7303-4C3B-988A-5686A446F6CB}">
      <dgm:prSet/>
      <dgm:spPr/>
      <dgm:t>
        <a:bodyPr/>
        <a:lstStyle/>
        <a:p>
          <a:endParaRPr lang="zh-CN" altLang="en-US"/>
        </a:p>
      </dgm:t>
    </dgm:pt>
    <dgm:pt modelId="{39C57F0C-EB27-42D1-9519-B530075AC993}" type="pres">
      <dgm:prSet presAssocID="{022F7F6C-96E1-463F-8DDF-844D1568C9D0}" presName="diagram" presStyleCnt="0">
        <dgm:presLayoutVars>
          <dgm:dir/>
          <dgm:resizeHandles val="exact"/>
        </dgm:presLayoutVars>
      </dgm:prSet>
      <dgm:spPr/>
    </dgm:pt>
    <dgm:pt modelId="{39B00E99-C71B-4568-93E5-48E045262B29}" type="pres">
      <dgm:prSet presAssocID="{90A1A25E-DF8B-4150-9381-25B83BAD7BEB}" presName="node" presStyleLbl="node1" presStyleIdx="0" presStyleCnt="6">
        <dgm:presLayoutVars>
          <dgm:bulletEnabled val="1"/>
        </dgm:presLayoutVars>
      </dgm:prSet>
      <dgm:spPr/>
    </dgm:pt>
    <dgm:pt modelId="{9528EE8F-5428-4705-96CD-E9EC1C303469}" type="pres">
      <dgm:prSet presAssocID="{FD227388-57E2-4B22-B3DC-4358AD51CA9A}" presName="sibTrans" presStyleCnt="0"/>
      <dgm:spPr/>
    </dgm:pt>
    <dgm:pt modelId="{3C295714-15CD-421C-82CB-7A5D7308A629}" type="pres">
      <dgm:prSet presAssocID="{B196B04E-7347-44E9-9BA2-D44FE76DC593}" presName="node" presStyleLbl="node1" presStyleIdx="1" presStyleCnt="6">
        <dgm:presLayoutVars>
          <dgm:bulletEnabled val="1"/>
        </dgm:presLayoutVars>
      </dgm:prSet>
      <dgm:spPr/>
    </dgm:pt>
    <dgm:pt modelId="{B261751A-E826-4514-887A-170FCC771E4B}" type="pres">
      <dgm:prSet presAssocID="{6C301F22-3D2F-44B0-8E0C-8876C157D331}" presName="sibTrans" presStyleCnt="0"/>
      <dgm:spPr/>
    </dgm:pt>
    <dgm:pt modelId="{8882B781-A6BD-4DF1-8B7C-0B177BCA9235}" type="pres">
      <dgm:prSet presAssocID="{88D5D8A7-C899-48CB-A3A0-BDD2160B4AB7}" presName="node" presStyleLbl="node1" presStyleIdx="2" presStyleCnt="6">
        <dgm:presLayoutVars>
          <dgm:bulletEnabled val="1"/>
        </dgm:presLayoutVars>
      </dgm:prSet>
      <dgm:spPr/>
    </dgm:pt>
    <dgm:pt modelId="{8C9B6E9C-AA2D-40E6-A057-2AD30ACFE34D}" type="pres">
      <dgm:prSet presAssocID="{3B35ACA7-4681-4F06-B852-CAAA004D4732}" presName="sibTrans" presStyleCnt="0"/>
      <dgm:spPr/>
    </dgm:pt>
    <dgm:pt modelId="{3AEF7234-270F-4641-BDD2-6E70ABB8078E}" type="pres">
      <dgm:prSet presAssocID="{6C9150FD-72A9-41B5-BD8C-EC3B6D888297}" presName="node" presStyleLbl="node1" presStyleIdx="3" presStyleCnt="6">
        <dgm:presLayoutVars>
          <dgm:bulletEnabled val="1"/>
        </dgm:presLayoutVars>
      </dgm:prSet>
      <dgm:spPr/>
    </dgm:pt>
    <dgm:pt modelId="{9E9A56CB-17BC-412C-9B41-EC3334E1A225}" type="pres">
      <dgm:prSet presAssocID="{E376A52C-17F6-4013-B984-6BF30CE0F05A}" presName="sibTrans" presStyleCnt="0"/>
      <dgm:spPr/>
    </dgm:pt>
    <dgm:pt modelId="{792B4F5A-7B3D-4D9B-87F5-D6917096693D}" type="pres">
      <dgm:prSet presAssocID="{D9B7F2E7-CCA9-4E79-9377-7935EBF163ED}" presName="node" presStyleLbl="node1" presStyleIdx="4" presStyleCnt="6">
        <dgm:presLayoutVars>
          <dgm:bulletEnabled val="1"/>
        </dgm:presLayoutVars>
      </dgm:prSet>
      <dgm:spPr/>
    </dgm:pt>
    <dgm:pt modelId="{E00F9A7E-4816-4653-B76F-FC2FFBAB0293}" type="pres">
      <dgm:prSet presAssocID="{CD105415-4FCA-48D5-A560-2D083DD7F060}" presName="sibTrans" presStyleCnt="0"/>
      <dgm:spPr/>
    </dgm:pt>
    <dgm:pt modelId="{CE34856C-BA96-4583-B7A4-A4F66A222831}" type="pres">
      <dgm:prSet presAssocID="{2DB2E03E-1847-45E6-8480-B5179B16C8FC}" presName="node" presStyleLbl="node1" presStyleIdx="5" presStyleCnt="6">
        <dgm:presLayoutVars>
          <dgm:bulletEnabled val="1"/>
        </dgm:presLayoutVars>
      </dgm:prSet>
      <dgm:spPr/>
    </dgm:pt>
  </dgm:ptLst>
  <dgm:cxnLst>
    <dgm:cxn modelId="{FB20620F-7303-4C3B-988A-5686A446F6CB}" srcId="{90A1A25E-DF8B-4150-9381-25B83BAD7BEB}" destId="{5379F0E0-B76D-41E2-A057-D1314B971598}" srcOrd="4" destOrd="0" parTransId="{46335D6D-B56A-4F96-8ADD-BE04E59506DA}" sibTransId="{EF9D1431-5C05-46A7-8058-AACDE45785B9}"/>
    <dgm:cxn modelId="{E7334D0F-61B7-4896-A1BA-8D3D103B8BED}" type="presOf" srcId="{B196B04E-7347-44E9-9BA2-D44FE76DC593}" destId="{3C295714-15CD-421C-82CB-7A5D7308A629}" srcOrd="0" destOrd="0" presId="urn:microsoft.com/office/officeart/2005/8/layout/default#1"/>
    <dgm:cxn modelId="{B95E740F-C0D9-498F-BFF3-240018B6F083}" srcId="{90A1A25E-DF8B-4150-9381-25B83BAD7BEB}" destId="{5B482E32-BB5A-46DA-B00C-8651CEFD927B}" srcOrd="0" destOrd="0" parTransId="{4B527408-80A0-41F1-B12A-3FDAA4712724}" sibTransId="{417CC521-D814-4167-BD72-593276F66372}"/>
    <dgm:cxn modelId="{F0EED610-D0AC-4617-800C-9DA7F9DFA138}" srcId="{2DB2E03E-1847-45E6-8480-B5179B16C8FC}" destId="{D7F08933-A3C8-4ADA-BA56-CE26873161A1}" srcOrd="4" destOrd="0" parTransId="{1F49D130-0468-4C58-8D38-A100B9B3D56E}" sibTransId="{F1A298FA-99F3-4DE7-84B8-7AF6976EA804}"/>
    <dgm:cxn modelId="{697DCD14-A747-4A47-8998-4DAB23AA337B}" type="presOf" srcId="{782E9BF1-990A-4C2A-9139-3CBB427EAEE2}" destId="{39B00E99-C71B-4568-93E5-48E045262B29}" srcOrd="0" destOrd="4" presId="urn:microsoft.com/office/officeart/2005/8/layout/default#1"/>
    <dgm:cxn modelId="{C768BD17-B681-4E4F-9274-A6941FC732DA}" srcId="{022F7F6C-96E1-463F-8DDF-844D1568C9D0}" destId="{B196B04E-7347-44E9-9BA2-D44FE76DC593}" srcOrd="1" destOrd="0" parTransId="{BCB2440B-0313-42DE-B330-1EF2BFE3B62D}" sibTransId="{6C301F22-3D2F-44B0-8E0C-8876C157D331}"/>
    <dgm:cxn modelId="{A870811B-7410-40E8-B562-0CB05645369B}" srcId="{2DB2E03E-1847-45E6-8480-B5179B16C8FC}" destId="{C988477C-549B-4350-AE7D-E7A7FEE7CE0D}" srcOrd="3" destOrd="0" parTransId="{996F8E02-BE2E-4F26-B4B4-1F0BD0B2C1F7}" sibTransId="{4318BCF0-BBBE-4F2F-AC20-64279F0157BD}"/>
    <dgm:cxn modelId="{A670E41D-9E90-43E3-9721-D71381BA472A}" srcId="{022F7F6C-96E1-463F-8DDF-844D1568C9D0}" destId="{2DB2E03E-1847-45E6-8480-B5179B16C8FC}" srcOrd="5" destOrd="0" parTransId="{8925DC36-4610-4A43-86DA-4204FE34944B}" sibTransId="{C9212F15-A9B0-4F3A-84BF-697F9170BC5F}"/>
    <dgm:cxn modelId="{07B4571E-A746-4D80-AE13-F1834BE2DF54}" srcId="{D9B7F2E7-CCA9-4E79-9377-7935EBF163ED}" destId="{3FCDBDD1-5B17-4A5F-90B4-E6A5EC27C7AD}" srcOrd="0" destOrd="0" parTransId="{8DC3D7B0-4D6D-4ABB-8C36-36861483A72D}" sibTransId="{10607E24-C326-4E9A-BCFA-3A526B50913B}"/>
    <dgm:cxn modelId="{76BADC22-A56D-495C-A65B-26F700BB0577}" srcId="{88D5D8A7-C899-48CB-A3A0-BDD2160B4AB7}" destId="{0DDE3C7A-A8BA-45B6-B274-7086FDDE0DB5}" srcOrd="1" destOrd="0" parTransId="{F21887DB-9F78-4C50-A99F-41ACD2045E9E}" sibTransId="{0603777E-F447-448D-9FC7-CABC6E8C6E5A}"/>
    <dgm:cxn modelId="{0476FF26-3977-49F1-91FA-2F009B7BF393}" type="presOf" srcId="{C988477C-549B-4350-AE7D-E7A7FEE7CE0D}" destId="{CE34856C-BA96-4583-B7A4-A4F66A222831}" srcOrd="0" destOrd="4" presId="urn:microsoft.com/office/officeart/2005/8/layout/default#1"/>
    <dgm:cxn modelId="{6B7E312A-9083-40F0-A727-6CCDC0CD4319}" srcId="{90A1A25E-DF8B-4150-9381-25B83BAD7BEB}" destId="{9BFA9492-8189-4E9E-B950-E24F191C2AA2}" srcOrd="2" destOrd="0" parTransId="{7CE7B6B6-1940-49C7-9149-4C3D930BE748}" sibTransId="{F57922F9-A878-4A31-B035-EF2681FBE0AD}"/>
    <dgm:cxn modelId="{E232A431-5F4A-4C86-BB3A-E9947B04D5B8}" srcId="{B196B04E-7347-44E9-9BA2-D44FE76DC593}" destId="{C899ECC9-3F22-4BD6-9104-8C845B62E722}" srcOrd="2" destOrd="0" parTransId="{063AFB80-74F1-468E-8C72-E499EBC0E7B5}" sibTransId="{63580A35-4059-4960-BAD4-27ED3CD9BAF1}"/>
    <dgm:cxn modelId="{C1640834-41C5-46E6-AD15-1E03F3B93362}" srcId="{022F7F6C-96E1-463F-8DDF-844D1568C9D0}" destId="{90A1A25E-DF8B-4150-9381-25B83BAD7BEB}" srcOrd="0" destOrd="0" parTransId="{7260BBCD-222F-4868-B1DD-944371E940AF}" sibTransId="{FD227388-57E2-4B22-B3DC-4358AD51CA9A}"/>
    <dgm:cxn modelId="{B4A3DD34-AA4C-4548-BE0B-D830AD171B7E}" type="presOf" srcId="{ADBA7748-C997-46E2-AA5B-C0A8E80E9E6C}" destId="{39B00E99-C71B-4568-93E5-48E045262B29}" srcOrd="0" destOrd="2" presId="urn:microsoft.com/office/officeart/2005/8/layout/default#1"/>
    <dgm:cxn modelId="{F7121537-640D-44B4-9886-683479A17A8A}" type="presOf" srcId="{D9B7F2E7-CCA9-4E79-9377-7935EBF163ED}" destId="{792B4F5A-7B3D-4D9B-87F5-D6917096693D}" srcOrd="0" destOrd="0" presId="urn:microsoft.com/office/officeart/2005/8/layout/default#1"/>
    <dgm:cxn modelId="{6E336839-7FEB-4432-A2EB-794B1CD5058E}" srcId="{88D5D8A7-C899-48CB-A3A0-BDD2160B4AB7}" destId="{E993CE59-3F07-4F21-8226-3469A7A9B0F8}" srcOrd="3" destOrd="0" parTransId="{78094B15-0134-4E58-9704-92032AA742EC}" sibTransId="{0F0F3C4C-4298-49BD-B3FC-1BBA91D6F1BB}"/>
    <dgm:cxn modelId="{C5304D39-3B1A-4A9B-A50B-BABF8D5D67F2}" srcId="{90A1A25E-DF8B-4150-9381-25B83BAD7BEB}" destId="{782E9BF1-990A-4C2A-9139-3CBB427EAEE2}" srcOrd="3" destOrd="0" parTransId="{BF98AF9C-D8F3-4C96-BFAA-020A4A9C3E7D}" sibTransId="{D17E57BE-A2E6-40A3-8EDB-4D0C1298C8ED}"/>
    <dgm:cxn modelId="{1862BB3D-F066-4E67-94D6-68F9C59053C2}" type="presOf" srcId="{90A1A25E-DF8B-4150-9381-25B83BAD7BEB}" destId="{39B00E99-C71B-4568-93E5-48E045262B29}" srcOrd="0" destOrd="0" presId="urn:microsoft.com/office/officeart/2005/8/layout/default#1"/>
    <dgm:cxn modelId="{34FD495B-7015-4FBF-A883-6090A1A4D0EE}" type="presOf" srcId="{569B9461-7B73-40FF-9262-2957E2C5437C}" destId="{3AEF7234-270F-4641-BDD2-6E70ABB8078E}" srcOrd="0" destOrd="1" presId="urn:microsoft.com/office/officeart/2005/8/layout/default#1"/>
    <dgm:cxn modelId="{B8EFCF5C-8D35-4955-A18B-E0CA2615C699}" srcId="{90A1A25E-DF8B-4150-9381-25B83BAD7BEB}" destId="{ADBA7748-C997-46E2-AA5B-C0A8E80E9E6C}" srcOrd="1" destOrd="0" parTransId="{6835A4D5-781E-4E35-B394-D41BFA716D11}" sibTransId="{04F80FD3-C26E-4962-AEAF-6B728B3E78B7}"/>
    <dgm:cxn modelId="{F037705D-03DB-4E94-A177-1DD18FE565D7}" srcId="{2DB2E03E-1847-45E6-8480-B5179B16C8FC}" destId="{5C9164F6-082C-453A-A43B-60AB4FEF2C05}" srcOrd="0" destOrd="0" parTransId="{0D2178C0-ED52-4D23-9BC3-DDE8C20E1B8F}" sibTransId="{8D138629-58E2-45ED-BB0F-F799F9300EFF}"/>
    <dgm:cxn modelId="{78080A5E-C757-42FA-9467-8CA5473E23A3}" type="presOf" srcId="{5C9164F6-082C-453A-A43B-60AB4FEF2C05}" destId="{CE34856C-BA96-4583-B7A4-A4F66A222831}" srcOrd="0" destOrd="1" presId="urn:microsoft.com/office/officeart/2005/8/layout/default#1"/>
    <dgm:cxn modelId="{7AE74462-08A1-4750-9288-CCEB7C2A78A3}" type="presOf" srcId="{5379F0E0-B76D-41E2-A057-D1314B971598}" destId="{39B00E99-C71B-4568-93E5-48E045262B29}" srcOrd="0" destOrd="5" presId="urn:microsoft.com/office/officeart/2005/8/layout/default#1"/>
    <dgm:cxn modelId="{05E51A64-7AB4-4FA8-982E-0D5CB88BF258}" type="presOf" srcId="{0DDE3C7A-A8BA-45B6-B274-7086FDDE0DB5}" destId="{8882B781-A6BD-4DF1-8B7C-0B177BCA9235}" srcOrd="0" destOrd="2" presId="urn:microsoft.com/office/officeart/2005/8/layout/default#1"/>
    <dgm:cxn modelId="{5CB64E66-832A-4D8F-9C12-8EC190319699}" type="presOf" srcId="{59787479-D468-49C6-89A6-3BE2E992E742}" destId="{8882B781-A6BD-4DF1-8B7C-0B177BCA9235}" srcOrd="0" destOrd="3" presId="urn:microsoft.com/office/officeart/2005/8/layout/default#1"/>
    <dgm:cxn modelId="{1A27C766-9487-41FA-B7F4-C3492641F47C}" type="presOf" srcId="{9EEF760D-B6F5-4361-B869-1C79D510D069}" destId="{CE34856C-BA96-4583-B7A4-A4F66A222831}" srcOrd="0" destOrd="3" presId="urn:microsoft.com/office/officeart/2005/8/layout/default#1"/>
    <dgm:cxn modelId="{FB44D166-09B2-49FF-80D3-88C5165A168E}" srcId="{88D5D8A7-C899-48CB-A3A0-BDD2160B4AB7}" destId="{596991C1-85A6-4088-A9FF-C2C00F3A6C1A}" srcOrd="0" destOrd="0" parTransId="{B0DC594B-B5B0-491F-A873-AAAC33A86274}" sibTransId="{6CF79D34-AC56-4A0D-B9FC-3397AD6490E7}"/>
    <dgm:cxn modelId="{A9750C68-D1D4-4859-8F8C-B6069BF08A03}" srcId="{2DB2E03E-1847-45E6-8480-B5179B16C8FC}" destId="{9EEF760D-B6F5-4361-B869-1C79D510D069}" srcOrd="2" destOrd="0" parTransId="{3F637102-FF22-450F-8412-3CD0B899386F}" sibTransId="{049D55CC-D93A-469E-AF12-D0EE6192A922}"/>
    <dgm:cxn modelId="{85FC946A-7BEE-4BD8-B86C-85E5604C73DE}" type="presOf" srcId="{A67E1BDC-411B-4B83-8A56-15988879CB90}" destId="{3C295714-15CD-421C-82CB-7A5D7308A629}" srcOrd="0" destOrd="1" presId="urn:microsoft.com/office/officeart/2005/8/layout/default#1"/>
    <dgm:cxn modelId="{EC30466F-9ECA-4D15-975E-9E40271176C9}" type="presOf" srcId="{28AC6284-6CBE-43BE-8FFD-AA034A99367D}" destId="{8882B781-A6BD-4DF1-8B7C-0B177BCA9235}" srcOrd="0" destOrd="5" presId="urn:microsoft.com/office/officeart/2005/8/layout/default#1"/>
    <dgm:cxn modelId="{979F3451-12F9-4D39-B6A7-3498630FA58A}" srcId="{D9B7F2E7-CCA9-4E79-9377-7935EBF163ED}" destId="{3A7AFC17-422D-4849-89FC-CF303BE86FB6}" srcOrd="1" destOrd="0" parTransId="{AAC8ECF9-E3DE-4BE9-9C03-95A0D396B1BE}" sibTransId="{9BF92BE9-A5AD-4609-86DC-7FAED17A02A8}"/>
    <dgm:cxn modelId="{78BFE252-DE37-4FC6-8E82-D3C3827CCC9C}" type="presOf" srcId="{596991C1-85A6-4088-A9FF-C2C00F3A6C1A}" destId="{8882B781-A6BD-4DF1-8B7C-0B177BCA9235}" srcOrd="0" destOrd="1" presId="urn:microsoft.com/office/officeart/2005/8/layout/default#1"/>
    <dgm:cxn modelId="{F5032B53-F2A5-4C35-AFAD-30036BCA785C}" type="presOf" srcId="{560A4ECC-AD1B-4959-9B6D-31C9BBA9731A}" destId="{3C295714-15CD-421C-82CB-7A5D7308A629}" srcOrd="0" destOrd="4" presId="urn:microsoft.com/office/officeart/2005/8/layout/default#1"/>
    <dgm:cxn modelId="{BF035255-CA0F-4077-AFC2-F5BD278AF0E1}" srcId="{B196B04E-7347-44E9-9BA2-D44FE76DC593}" destId="{F428025F-9E93-4516-9F41-2C3635578F5E}" srcOrd="1" destOrd="0" parTransId="{3CF45885-ACA4-4378-8DD7-A40B950E4441}" sibTransId="{EE0137FF-CD0E-412D-8EBC-D844A8C0CB8E}"/>
    <dgm:cxn modelId="{469A0E78-413B-4BD5-BCCB-F402DCC93B81}" srcId="{2DB2E03E-1847-45E6-8480-B5179B16C8FC}" destId="{82D6186F-DE93-4318-9B50-4B049198348C}" srcOrd="1" destOrd="0" parTransId="{9EF83A01-49AB-4FE8-9380-EC930AD9E539}" sibTransId="{DB27D613-4263-43C0-A382-E439DA6806BE}"/>
    <dgm:cxn modelId="{27F68959-4A6D-4EAF-8F0F-B47D0AE1857E}" type="presOf" srcId="{55CC5BAE-3D6A-403D-8C58-B143FDC10216}" destId="{3C295714-15CD-421C-82CB-7A5D7308A629}" srcOrd="0" destOrd="5" presId="urn:microsoft.com/office/officeart/2005/8/layout/default#1"/>
    <dgm:cxn modelId="{6948927F-2340-48AB-AB3F-DFDA17222CFF}" srcId="{B196B04E-7347-44E9-9BA2-D44FE76DC593}" destId="{560A4ECC-AD1B-4959-9B6D-31C9BBA9731A}" srcOrd="3" destOrd="0" parTransId="{E617AEEB-865A-45B3-BBCC-75278FFA4A9B}" sibTransId="{A912F49D-1BE3-4FE8-AFDA-4E364CECB38D}"/>
    <dgm:cxn modelId="{314C8783-6B7C-4E8F-8849-7F3FD837C485}" srcId="{B196B04E-7347-44E9-9BA2-D44FE76DC593}" destId="{A67E1BDC-411B-4B83-8A56-15988879CB90}" srcOrd="0" destOrd="0" parTransId="{3076A02A-4380-41C1-9FDA-7E0702FE97AC}" sibTransId="{AD61FA04-0CD6-4D12-B088-F74C81E77F2A}"/>
    <dgm:cxn modelId="{C32E1384-5233-4543-972F-A0D40BD781F3}" srcId="{022F7F6C-96E1-463F-8DDF-844D1568C9D0}" destId="{6C9150FD-72A9-41B5-BD8C-EC3B6D888297}" srcOrd="3" destOrd="0" parTransId="{DFF570A5-C283-4353-ADDA-D6D49E47FA50}" sibTransId="{E376A52C-17F6-4013-B984-6BF30CE0F05A}"/>
    <dgm:cxn modelId="{3C4EE388-C0C9-42CF-A008-15C501112367}" type="presOf" srcId="{82D6186F-DE93-4318-9B50-4B049198348C}" destId="{CE34856C-BA96-4583-B7A4-A4F66A222831}" srcOrd="0" destOrd="2" presId="urn:microsoft.com/office/officeart/2005/8/layout/default#1"/>
    <dgm:cxn modelId="{6CD5CE8F-51F2-4EE9-ACD7-BE4F4496B28A}" type="presOf" srcId="{5A0D3AC1-03AB-46EF-B0CE-0F744CBAD57E}" destId="{3AEF7234-270F-4641-BDD2-6E70ABB8078E}" srcOrd="0" destOrd="2" presId="urn:microsoft.com/office/officeart/2005/8/layout/default#1"/>
    <dgm:cxn modelId="{A60DA496-2E41-4D0D-830C-BCC1E532727B}" srcId="{88D5D8A7-C899-48CB-A3A0-BDD2160B4AB7}" destId="{75473B9C-F37E-4DA3-ABFC-31E42C0EBDC6}" srcOrd="5" destOrd="0" parTransId="{E530D5EE-659A-4111-9608-0FD5D01A6042}" sibTransId="{D6FF883D-8BDD-4C7F-BE7B-2183F31DD32A}"/>
    <dgm:cxn modelId="{3B707FA0-1DDF-4C93-A57C-1323DA04755E}" type="presOf" srcId="{F428025F-9E93-4516-9F41-2C3635578F5E}" destId="{3C295714-15CD-421C-82CB-7A5D7308A629}" srcOrd="0" destOrd="2" presId="urn:microsoft.com/office/officeart/2005/8/layout/default#1"/>
    <dgm:cxn modelId="{09FC41AC-4EA7-45CD-B7CD-00EDF19B0E68}" type="presOf" srcId="{2DB2E03E-1847-45E6-8480-B5179B16C8FC}" destId="{CE34856C-BA96-4583-B7A4-A4F66A222831}" srcOrd="0" destOrd="0" presId="urn:microsoft.com/office/officeart/2005/8/layout/default#1"/>
    <dgm:cxn modelId="{345DBCAC-30D2-43A0-A4F5-274ACD689683}" srcId="{022F7F6C-96E1-463F-8DDF-844D1568C9D0}" destId="{D9B7F2E7-CCA9-4E79-9377-7935EBF163ED}" srcOrd="4" destOrd="0" parTransId="{77AB1040-6896-4FC5-A40E-DD8241A91BE8}" sibTransId="{CD105415-4FCA-48D5-A560-2D083DD7F060}"/>
    <dgm:cxn modelId="{F1B148B1-3793-4E0D-B865-C5EF1FAED367}" type="presOf" srcId="{9BFA9492-8189-4E9E-B950-E24F191C2AA2}" destId="{39B00E99-C71B-4568-93E5-48E045262B29}" srcOrd="0" destOrd="3" presId="urn:microsoft.com/office/officeart/2005/8/layout/default#1"/>
    <dgm:cxn modelId="{E83EB4B6-EC99-4F8B-86F4-F1887173CA45}" type="presOf" srcId="{C899ECC9-3F22-4BD6-9104-8C845B62E722}" destId="{3C295714-15CD-421C-82CB-7A5D7308A629}" srcOrd="0" destOrd="3" presId="urn:microsoft.com/office/officeart/2005/8/layout/default#1"/>
    <dgm:cxn modelId="{53CFC2C4-7AB7-49B7-A427-1D5DC067C87D}" srcId="{B196B04E-7347-44E9-9BA2-D44FE76DC593}" destId="{55CC5BAE-3D6A-403D-8C58-B143FDC10216}" srcOrd="4" destOrd="0" parTransId="{31FF9D44-B314-4F75-9DD4-3281FFA6F265}" sibTransId="{87D1B7D0-B2DE-4A8F-8491-4BBCE5AE0CB9}"/>
    <dgm:cxn modelId="{5FE46FC8-E52A-49B6-AA36-63376D098CDD}" type="presOf" srcId="{6C9150FD-72A9-41B5-BD8C-EC3B6D888297}" destId="{3AEF7234-270F-4641-BDD2-6E70ABB8078E}" srcOrd="0" destOrd="0" presId="urn:microsoft.com/office/officeart/2005/8/layout/default#1"/>
    <dgm:cxn modelId="{F8D4E7CA-F095-4E5E-95E9-47B29D7C83B4}" srcId="{88D5D8A7-C899-48CB-A3A0-BDD2160B4AB7}" destId="{28AC6284-6CBE-43BE-8FFD-AA034A99367D}" srcOrd="4" destOrd="0" parTransId="{53F3EE6A-CF77-448C-87B9-7EA69E74DD0A}" sibTransId="{F0250E68-FAEE-4B84-860D-6A95B393E628}"/>
    <dgm:cxn modelId="{3A111ECF-4C96-4153-83D8-B146D646E3F2}" srcId="{6C9150FD-72A9-41B5-BD8C-EC3B6D888297}" destId="{569B9461-7B73-40FF-9262-2957E2C5437C}" srcOrd="0" destOrd="0" parTransId="{1659BAAB-2B5F-4E52-81E4-F300AF105110}" sibTransId="{A7B2CBE3-8F31-4407-9D40-AC7B3D351E8F}"/>
    <dgm:cxn modelId="{47230FD3-B4BE-44FB-886D-5426EB541BCF}" srcId="{6C9150FD-72A9-41B5-BD8C-EC3B6D888297}" destId="{5A0D3AC1-03AB-46EF-B0CE-0F744CBAD57E}" srcOrd="1" destOrd="0" parTransId="{B411D2C3-8ED5-41B1-950F-CE50F99A1744}" sibTransId="{0686FFEE-03DE-424E-BC8B-CF405C7E5CDE}"/>
    <dgm:cxn modelId="{64DC7ADB-E6FD-4ECF-90C5-1E17E3798FCC}" type="presOf" srcId="{D7F08933-A3C8-4ADA-BA56-CE26873161A1}" destId="{CE34856C-BA96-4583-B7A4-A4F66A222831}" srcOrd="0" destOrd="5" presId="urn:microsoft.com/office/officeart/2005/8/layout/default#1"/>
    <dgm:cxn modelId="{F9505BE8-574E-4A44-B1E5-B9EB70985D2F}" type="presOf" srcId="{88D5D8A7-C899-48CB-A3A0-BDD2160B4AB7}" destId="{8882B781-A6BD-4DF1-8B7C-0B177BCA9235}" srcOrd="0" destOrd="0" presId="urn:microsoft.com/office/officeart/2005/8/layout/default#1"/>
    <dgm:cxn modelId="{73BB7EEB-7FCF-482B-A3F7-EE6C1C1D177C}" type="presOf" srcId="{75473B9C-F37E-4DA3-ABFC-31E42C0EBDC6}" destId="{8882B781-A6BD-4DF1-8B7C-0B177BCA9235}" srcOrd="0" destOrd="6" presId="urn:microsoft.com/office/officeart/2005/8/layout/default#1"/>
    <dgm:cxn modelId="{C83AD0EB-0B51-47A0-8D64-29EF9C00BA93}" type="presOf" srcId="{5B482E32-BB5A-46DA-B00C-8651CEFD927B}" destId="{39B00E99-C71B-4568-93E5-48E045262B29}" srcOrd="0" destOrd="1" presId="urn:microsoft.com/office/officeart/2005/8/layout/default#1"/>
    <dgm:cxn modelId="{343915EF-F95A-4E63-B9DE-3E4FFAB6D48D}" type="presOf" srcId="{3FCDBDD1-5B17-4A5F-90B4-E6A5EC27C7AD}" destId="{792B4F5A-7B3D-4D9B-87F5-D6917096693D}" srcOrd="0" destOrd="1" presId="urn:microsoft.com/office/officeart/2005/8/layout/default#1"/>
    <dgm:cxn modelId="{92033DF0-0565-48C0-A187-FFCB6C7E92F9}" type="presOf" srcId="{E993CE59-3F07-4F21-8226-3469A7A9B0F8}" destId="{8882B781-A6BD-4DF1-8B7C-0B177BCA9235}" srcOrd="0" destOrd="4" presId="urn:microsoft.com/office/officeart/2005/8/layout/default#1"/>
    <dgm:cxn modelId="{B85CBEF1-202F-4A54-B643-B60CE5FA3D79}" type="presOf" srcId="{022F7F6C-96E1-463F-8DDF-844D1568C9D0}" destId="{39C57F0C-EB27-42D1-9519-B530075AC993}" srcOrd="0" destOrd="0" presId="urn:microsoft.com/office/officeart/2005/8/layout/default#1"/>
    <dgm:cxn modelId="{BF0CACF5-F276-4930-BEA0-3B025CF3881C}" srcId="{022F7F6C-96E1-463F-8DDF-844D1568C9D0}" destId="{88D5D8A7-C899-48CB-A3A0-BDD2160B4AB7}" srcOrd="2" destOrd="0" parTransId="{0C70DCAC-C14A-4B84-8FCF-3DD213A84CE5}" sibTransId="{3B35ACA7-4681-4F06-B852-CAAA004D4732}"/>
    <dgm:cxn modelId="{F10AF1F6-E41C-4A17-BE81-B2F024DFED5B}" srcId="{88D5D8A7-C899-48CB-A3A0-BDD2160B4AB7}" destId="{59787479-D468-49C6-89A6-3BE2E992E742}" srcOrd="2" destOrd="0" parTransId="{34904C01-8373-4775-8087-CEDD77265C07}" sibTransId="{A8A49A23-25EC-4261-B770-0C5736A18C8E}"/>
    <dgm:cxn modelId="{7941F4F8-9FF6-439E-9C8F-AD7C232B8F31}" type="presOf" srcId="{3A7AFC17-422D-4849-89FC-CF303BE86FB6}" destId="{792B4F5A-7B3D-4D9B-87F5-D6917096693D}" srcOrd="0" destOrd="2" presId="urn:microsoft.com/office/officeart/2005/8/layout/default#1"/>
    <dgm:cxn modelId="{3F312B79-A58F-4EBA-B548-D63F9870FE0C}" type="presParOf" srcId="{39C57F0C-EB27-42D1-9519-B530075AC993}" destId="{39B00E99-C71B-4568-93E5-48E045262B29}" srcOrd="0" destOrd="0" presId="urn:microsoft.com/office/officeart/2005/8/layout/default#1"/>
    <dgm:cxn modelId="{37553729-2234-46E0-B729-548AEECD2834}" type="presParOf" srcId="{39C57F0C-EB27-42D1-9519-B530075AC993}" destId="{9528EE8F-5428-4705-96CD-E9EC1C303469}" srcOrd="1" destOrd="0" presId="urn:microsoft.com/office/officeart/2005/8/layout/default#1"/>
    <dgm:cxn modelId="{AC9A1723-C974-4844-B477-634C8FF678CF}" type="presParOf" srcId="{39C57F0C-EB27-42D1-9519-B530075AC993}" destId="{3C295714-15CD-421C-82CB-7A5D7308A629}" srcOrd="2" destOrd="0" presId="urn:microsoft.com/office/officeart/2005/8/layout/default#1"/>
    <dgm:cxn modelId="{8B189571-5BFE-41EB-9AED-5DC884119307}" type="presParOf" srcId="{39C57F0C-EB27-42D1-9519-B530075AC993}" destId="{B261751A-E826-4514-887A-170FCC771E4B}" srcOrd="3" destOrd="0" presId="urn:microsoft.com/office/officeart/2005/8/layout/default#1"/>
    <dgm:cxn modelId="{F35891DA-9AF6-4759-9A58-2FF9DEE1541D}" type="presParOf" srcId="{39C57F0C-EB27-42D1-9519-B530075AC993}" destId="{8882B781-A6BD-4DF1-8B7C-0B177BCA9235}" srcOrd="4" destOrd="0" presId="urn:microsoft.com/office/officeart/2005/8/layout/default#1"/>
    <dgm:cxn modelId="{AB78BAE9-7D00-4321-8D75-4A8F18219146}" type="presParOf" srcId="{39C57F0C-EB27-42D1-9519-B530075AC993}" destId="{8C9B6E9C-AA2D-40E6-A057-2AD30ACFE34D}" srcOrd="5" destOrd="0" presId="urn:microsoft.com/office/officeart/2005/8/layout/default#1"/>
    <dgm:cxn modelId="{2A3F167F-B699-462A-A908-62FB55A4D309}" type="presParOf" srcId="{39C57F0C-EB27-42D1-9519-B530075AC993}" destId="{3AEF7234-270F-4641-BDD2-6E70ABB8078E}" srcOrd="6" destOrd="0" presId="urn:microsoft.com/office/officeart/2005/8/layout/default#1"/>
    <dgm:cxn modelId="{EE98C774-FD3E-439A-9856-A4D0EA570A1D}" type="presParOf" srcId="{39C57F0C-EB27-42D1-9519-B530075AC993}" destId="{9E9A56CB-17BC-412C-9B41-EC3334E1A225}" srcOrd="7" destOrd="0" presId="urn:microsoft.com/office/officeart/2005/8/layout/default#1"/>
    <dgm:cxn modelId="{7DBA708F-67CC-4184-A4BA-B547342BE5F3}" type="presParOf" srcId="{39C57F0C-EB27-42D1-9519-B530075AC993}" destId="{792B4F5A-7B3D-4D9B-87F5-D6917096693D}" srcOrd="8" destOrd="0" presId="urn:microsoft.com/office/officeart/2005/8/layout/default#1"/>
    <dgm:cxn modelId="{C3814F24-4A77-4C09-B962-90118E6005CB}" type="presParOf" srcId="{39C57F0C-EB27-42D1-9519-B530075AC993}" destId="{E00F9A7E-4816-4653-B76F-FC2FFBAB0293}" srcOrd="9" destOrd="0" presId="urn:microsoft.com/office/officeart/2005/8/layout/default#1"/>
    <dgm:cxn modelId="{A6600908-4256-447A-AFBB-6248751009F3}" type="presParOf" srcId="{39C57F0C-EB27-42D1-9519-B530075AC993}" destId="{CE34856C-BA96-4583-B7A4-A4F66A222831}"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C2EB8E4-71C2-412A-8D69-A18B18AA4AB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044BAA23-51E8-4643-8281-B2A1AB5B8E30}">
      <dgm:prSet/>
      <dgm:spPr/>
      <dgm:t>
        <a:bodyPr/>
        <a:lstStyle/>
        <a:p>
          <a:pPr rtl="0"/>
          <a:r>
            <a:rPr lang="en-US"/>
            <a:t>PART I: THE FUNDAMENTALS OF BIG DATA</a:t>
          </a:r>
          <a:endParaRPr lang="zh-CN"/>
        </a:p>
      </dgm:t>
    </dgm:pt>
    <dgm:pt modelId="{29BB2CCA-4BF0-4118-8DCE-A491DC9F1EE3}" type="parTrans" cxnId="{60AD2AF8-B4D8-4200-B78E-D0D43084E9ED}">
      <dgm:prSet/>
      <dgm:spPr/>
      <dgm:t>
        <a:bodyPr/>
        <a:lstStyle/>
        <a:p>
          <a:endParaRPr lang="zh-CN" altLang="en-US"/>
        </a:p>
      </dgm:t>
    </dgm:pt>
    <dgm:pt modelId="{631C63F4-5B41-4370-B032-3EFC2DFC2F43}" type="sibTrans" cxnId="{60AD2AF8-B4D8-4200-B78E-D0D43084E9ED}">
      <dgm:prSet/>
      <dgm:spPr/>
      <dgm:t>
        <a:bodyPr/>
        <a:lstStyle/>
        <a:p>
          <a:endParaRPr lang="zh-CN" altLang="en-US"/>
        </a:p>
      </dgm:t>
    </dgm:pt>
    <dgm:pt modelId="{FD81211B-DDC2-4BEF-ABE4-E2A5BE422B55}">
      <dgm:prSet/>
      <dgm:spPr/>
      <dgm:t>
        <a:bodyPr/>
        <a:lstStyle/>
        <a:p>
          <a:pPr rtl="0"/>
          <a:r>
            <a:rPr lang="en-US"/>
            <a:t>CHAPTER 1: Understanding Big Data</a:t>
          </a:r>
          <a:endParaRPr lang="zh-CN"/>
        </a:p>
      </dgm:t>
    </dgm:pt>
    <dgm:pt modelId="{B510AAFB-E223-4FE6-B4B6-02FB52AE261B}" type="parTrans" cxnId="{84E246C6-04BC-43E7-9B8E-CFD6A64DEB2D}">
      <dgm:prSet/>
      <dgm:spPr/>
      <dgm:t>
        <a:bodyPr/>
        <a:lstStyle/>
        <a:p>
          <a:endParaRPr lang="zh-CN" altLang="en-US"/>
        </a:p>
      </dgm:t>
    </dgm:pt>
    <dgm:pt modelId="{FA888F53-8E3B-45A5-B701-843F26804C11}" type="sibTrans" cxnId="{84E246C6-04BC-43E7-9B8E-CFD6A64DEB2D}">
      <dgm:prSet/>
      <dgm:spPr/>
      <dgm:t>
        <a:bodyPr/>
        <a:lstStyle/>
        <a:p>
          <a:endParaRPr lang="zh-CN" altLang="en-US"/>
        </a:p>
      </dgm:t>
    </dgm:pt>
    <dgm:pt modelId="{A485A552-FE0D-4C89-AC2D-FBA8CC60613D}">
      <dgm:prSet/>
      <dgm:spPr/>
      <dgm:t>
        <a:bodyPr/>
        <a:lstStyle/>
        <a:p>
          <a:pPr rtl="0"/>
          <a:r>
            <a:rPr lang="en-US"/>
            <a:t>CHAPTER 2: Business Motivations and Drivers for Big Data Adoption</a:t>
          </a:r>
          <a:endParaRPr lang="zh-CN"/>
        </a:p>
      </dgm:t>
    </dgm:pt>
    <dgm:pt modelId="{E132DA8C-45CD-43B0-8B0E-E8CE3B0F9119}" type="parTrans" cxnId="{E73DF57F-AC75-429D-B0AB-3EB31BDE0562}">
      <dgm:prSet/>
      <dgm:spPr/>
      <dgm:t>
        <a:bodyPr/>
        <a:lstStyle/>
        <a:p>
          <a:endParaRPr lang="zh-CN" altLang="en-US"/>
        </a:p>
      </dgm:t>
    </dgm:pt>
    <dgm:pt modelId="{861FBD4F-BBC3-4791-BEE7-8926D847B3AB}" type="sibTrans" cxnId="{E73DF57F-AC75-429D-B0AB-3EB31BDE0562}">
      <dgm:prSet/>
      <dgm:spPr/>
      <dgm:t>
        <a:bodyPr/>
        <a:lstStyle/>
        <a:p>
          <a:endParaRPr lang="zh-CN" altLang="en-US"/>
        </a:p>
      </dgm:t>
    </dgm:pt>
    <dgm:pt modelId="{DF30DDEE-E59C-48B7-955B-8308369A39C3}">
      <dgm:prSet/>
      <dgm:spPr/>
      <dgm:t>
        <a:bodyPr/>
        <a:lstStyle/>
        <a:p>
          <a:pPr rtl="0"/>
          <a:r>
            <a:rPr lang="en-US"/>
            <a:t>CHAPTER 3: Big Data Adoption and Planning Considerations</a:t>
          </a:r>
          <a:endParaRPr lang="zh-CN"/>
        </a:p>
      </dgm:t>
    </dgm:pt>
    <dgm:pt modelId="{FF4009CE-96FE-4E93-824F-6E69E33EF7FB}" type="parTrans" cxnId="{B0C6DE9E-924D-4974-8DF1-823BEF0D301B}">
      <dgm:prSet/>
      <dgm:spPr/>
      <dgm:t>
        <a:bodyPr/>
        <a:lstStyle/>
        <a:p>
          <a:endParaRPr lang="zh-CN" altLang="en-US"/>
        </a:p>
      </dgm:t>
    </dgm:pt>
    <dgm:pt modelId="{444299D1-1F89-41CE-891B-D8CF0822863C}" type="sibTrans" cxnId="{B0C6DE9E-924D-4974-8DF1-823BEF0D301B}">
      <dgm:prSet/>
      <dgm:spPr/>
      <dgm:t>
        <a:bodyPr/>
        <a:lstStyle/>
        <a:p>
          <a:endParaRPr lang="zh-CN" altLang="en-US"/>
        </a:p>
      </dgm:t>
    </dgm:pt>
    <dgm:pt modelId="{E6DBAB2B-372C-4BEA-9D5A-EF96163707BB}">
      <dgm:prSet/>
      <dgm:spPr/>
      <dgm:t>
        <a:bodyPr/>
        <a:lstStyle/>
        <a:p>
          <a:pPr rtl="0"/>
          <a:r>
            <a:rPr lang="en-US"/>
            <a:t>CHAPTER 4: Enterprise Technologies and Big Data Business Intelligence</a:t>
          </a:r>
          <a:endParaRPr lang="zh-CN"/>
        </a:p>
      </dgm:t>
    </dgm:pt>
    <dgm:pt modelId="{66DD82DD-A832-4B35-997C-05650E1A7198}" type="parTrans" cxnId="{10D67B21-7B05-49EF-BD2A-1F1FF031A7CA}">
      <dgm:prSet/>
      <dgm:spPr/>
      <dgm:t>
        <a:bodyPr/>
        <a:lstStyle/>
        <a:p>
          <a:endParaRPr lang="zh-CN" altLang="en-US"/>
        </a:p>
      </dgm:t>
    </dgm:pt>
    <dgm:pt modelId="{E33B74D3-C7A0-4378-86DE-754C79E79EB4}" type="sibTrans" cxnId="{10D67B21-7B05-49EF-BD2A-1F1FF031A7CA}">
      <dgm:prSet/>
      <dgm:spPr/>
      <dgm:t>
        <a:bodyPr/>
        <a:lstStyle/>
        <a:p>
          <a:endParaRPr lang="zh-CN" altLang="en-US"/>
        </a:p>
      </dgm:t>
    </dgm:pt>
    <dgm:pt modelId="{DFDF4B5D-2C1A-4C6B-A22B-3CED4AAB44CA}">
      <dgm:prSet/>
      <dgm:spPr/>
      <dgm:t>
        <a:bodyPr/>
        <a:lstStyle/>
        <a:p>
          <a:pPr rtl="0"/>
          <a:r>
            <a:rPr lang="en-US"/>
            <a:t>PART II: STORING AND ANALYZING BIG DATA</a:t>
          </a:r>
          <a:endParaRPr lang="zh-CN"/>
        </a:p>
      </dgm:t>
    </dgm:pt>
    <dgm:pt modelId="{9305B351-1581-444C-B672-F34D4C7C1700}" type="parTrans" cxnId="{69B8F3E2-9510-41D2-A3E2-C407DAC830FE}">
      <dgm:prSet/>
      <dgm:spPr/>
      <dgm:t>
        <a:bodyPr/>
        <a:lstStyle/>
        <a:p>
          <a:endParaRPr lang="zh-CN" altLang="en-US"/>
        </a:p>
      </dgm:t>
    </dgm:pt>
    <dgm:pt modelId="{9B3C74FD-B069-459A-8DF6-A3F282424673}" type="sibTrans" cxnId="{69B8F3E2-9510-41D2-A3E2-C407DAC830FE}">
      <dgm:prSet/>
      <dgm:spPr/>
      <dgm:t>
        <a:bodyPr/>
        <a:lstStyle/>
        <a:p>
          <a:endParaRPr lang="zh-CN" altLang="en-US"/>
        </a:p>
      </dgm:t>
    </dgm:pt>
    <dgm:pt modelId="{EDB618F3-BA29-495F-A70E-73565E52DA7E}">
      <dgm:prSet/>
      <dgm:spPr/>
      <dgm:t>
        <a:bodyPr/>
        <a:lstStyle/>
        <a:p>
          <a:pPr rtl="0"/>
          <a:r>
            <a:rPr lang="en-US"/>
            <a:t>CHAPTER 5: Big Data Storage Concepts</a:t>
          </a:r>
          <a:endParaRPr lang="zh-CN"/>
        </a:p>
      </dgm:t>
    </dgm:pt>
    <dgm:pt modelId="{39F56A69-7E8B-43B6-8C4C-24F1944ABBDE}" type="parTrans" cxnId="{5D60435B-5C07-4065-8B7A-B35C0BBDFCA3}">
      <dgm:prSet/>
      <dgm:spPr/>
      <dgm:t>
        <a:bodyPr/>
        <a:lstStyle/>
        <a:p>
          <a:endParaRPr lang="zh-CN" altLang="en-US"/>
        </a:p>
      </dgm:t>
    </dgm:pt>
    <dgm:pt modelId="{B58BF01D-1E2D-4608-AC17-6E3E9EC8D9F3}" type="sibTrans" cxnId="{5D60435B-5C07-4065-8B7A-B35C0BBDFCA3}">
      <dgm:prSet/>
      <dgm:spPr/>
      <dgm:t>
        <a:bodyPr/>
        <a:lstStyle/>
        <a:p>
          <a:endParaRPr lang="zh-CN" altLang="en-US"/>
        </a:p>
      </dgm:t>
    </dgm:pt>
    <dgm:pt modelId="{2C4FEA46-8520-4B30-81E9-39D2A901C2E1}">
      <dgm:prSet/>
      <dgm:spPr/>
      <dgm:t>
        <a:bodyPr/>
        <a:lstStyle/>
        <a:p>
          <a:pPr rtl="0"/>
          <a:r>
            <a:rPr lang="en-US"/>
            <a:t>CHAPTER 6: Big Data Processing Concepts</a:t>
          </a:r>
          <a:endParaRPr lang="zh-CN"/>
        </a:p>
      </dgm:t>
    </dgm:pt>
    <dgm:pt modelId="{283C26B2-CF52-47A2-98E8-92FA10C2EA2A}" type="parTrans" cxnId="{4995B8EC-AA6F-45E1-905F-8D68BAF4F641}">
      <dgm:prSet/>
      <dgm:spPr/>
      <dgm:t>
        <a:bodyPr/>
        <a:lstStyle/>
        <a:p>
          <a:endParaRPr lang="zh-CN" altLang="en-US"/>
        </a:p>
      </dgm:t>
    </dgm:pt>
    <dgm:pt modelId="{D9B75989-E2B2-40E5-BFCB-52B42D49BCD2}" type="sibTrans" cxnId="{4995B8EC-AA6F-45E1-905F-8D68BAF4F641}">
      <dgm:prSet/>
      <dgm:spPr/>
      <dgm:t>
        <a:bodyPr/>
        <a:lstStyle/>
        <a:p>
          <a:endParaRPr lang="zh-CN" altLang="en-US"/>
        </a:p>
      </dgm:t>
    </dgm:pt>
    <dgm:pt modelId="{E3E89A79-31FE-43C3-A4D5-E8D367C9B826}">
      <dgm:prSet/>
      <dgm:spPr/>
      <dgm:t>
        <a:bodyPr/>
        <a:lstStyle/>
        <a:p>
          <a:pPr rtl="0"/>
          <a:r>
            <a:rPr lang="en-US"/>
            <a:t>CHAPTER 7: Big Data Storage Technology</a:t>
          </a:r>
          <a:endParaRPr lang="zh-CN"/>
        </a:p>
      </dgm:t>
    </dgm:pt>
    <dgm:pt modelId="{F599FA61-31E1-4175-B359-867539CBE3F4}" type="parTrans" cxnId="{121CC7D3-11EB-4F37-92DC-8551B1FF6659}">
      <dgm:prSet/>
      <dgm:spPr/>
      <dgm:t>
        <a:bodyPr/>
        <a:lstStyle/>
        <a:p>
          <a:endParaRPr lang="zh-CN" altLang="en-US"/>
        </a:p>
      </dgm:t>
    </dgm:pt>
    <dgm:pt modelId="{86FA8C6A-ECA1-4487-A6E6-B5BB94194252}" type="sibTrans" cxnId="{121CC7D3-11EB-4F37-92DC-8551B1FF6659}">
      <dgm:prSet/>
      <dgm:spPr/>
      <dgm:t>
        <a:bodyPr/>
        <a:lstStyle/>
        <a:p>
          <a:endParaRPr lang="zh-CN" altLang="en-US"/>
        </a:p>
      </dgm:t>
    </dgm:pt>
    <dgm:pt modelId="{156091F6-96A4-483D-9A90-E0C75E35A840}">
      <dgm:prSet/>
      <dgm:spPr/>
      <dgm:t>
        <a:bodyPr/>
        <a:lstStyle/>
        <a:p>
          <a:pPr rtl="0"/>
          <a:r>
            <a:rPr lang="en-US"/>
            <a:t>CHAPTER 8: Big Data Analysis Techniques</a:t>
          </a:r>
          <a:endParaRPr lang="zh-CN"/>
        </a:p>
      </dgm:t>
    </dgm:pt>
    <dgm:pt modelId="{78DF79B3-0D24-45B4-9257-D8ED67E8DC1E}" type="parTrans" cxnId="{BC1D5FD6-3A04-4DAB-A118-4307E45412DB}">
      <dgm:prSet/>
      <dgm:spPr/>
      <dgm:t>
        <a:bodyPr/>
        <a:lstStyle/>
        <a:p>
          <a:endParaRPr lang="zh-CN" altLang="en-US"/>
        </a:p>
      </dgm:t>
    </dgm:pt>
    <dgm:pt modelId="{88EEA728-0036-4F9F-947F-1C2236754182}" type="sibTrans" cxnId="{BC1D5FD6-3A04-4DAB-A118-4307E45412DB}">
      <dgm:prSet/>
      <dgm:spPr/>
      <dgm:t>
        <a:bodyPr/>
        <a:lstStyle/>
        <a:p>
          <a:endParaRPr lang="zh-CN" altLang="en-US"/>
        </a:p>
      </dgm:t>
    </dgm:pt>
    <dgm:pt modelId="{87FDEBCB-DEF1-4AFC-A3D9-590B226F0E0E}">
      <dgm:prSet/>
      <dgm:spPr/>
      <dgm:t>
        <a:bodyPr/>
        <a:lstStyle/>
        <a:p>
          <a:pPr rtl="0"/>
          <a:r>
            <a:rPr lang="en-US"/>
            <a:t>APPENDIX A: Case Study Conclusion</a:t>
          </a:r>
          <a:endParaRPr lang="zh-CN"/>
        </a:p>
      </dgm:t>
    </dgm:pt>
    <dgm:pt modelId="{C8B87FBC-76AF-4639-B523-564F67C774AE}" type="parTrans" cxnId="{63BABC96-28C6-40EF-998D-CA10E646DE56}">
      <dgm:prSet/>
      <dgm:spPr/>
      <dgm:t>
        <a:bodyPr/>
        <a:lstStyle/>
        <a:p>
          <a:endParaRPr lang="zh-CN" altLang="en-US"/>
        </a:p>
      </dgm:t>
    </dgm:pt>
    <dgm:pt modelId="{BD8A40A6-DFC7-4E96-B4DF-C9DB8C1A6668}" type="sibTrans" cxnId="{63BABC96-28C6-40EF-998D-CA10E646DE56}">
      <dgm:prSet/>
      <dgm:spPr/>
      <dgm:t>
        <a:bodyPr/>
        <a:lstStyle/>
        <a:p>
          <a:endParaRPr lang="zh-CN" altLang="en-US"/>
        </a:p>
      </dgm:t>
    </dgm:pt>
    <dgm:pt modelId="{55D7059F-07DB-4845-87AC-472FC1241AB9}" type="pres">
      <dgm:prSet presAssocID="{7C2EB8E4-71C2-412A-8D69-A18B18AA4AB5}" presName="linear" presStyleCnt="0">
        <dgm:presLayoutVars>
          <dgm:animLvl val="lvl"/>
          <dgm:resizeHandles val="exact"/>
        </dgm:presLayoutVars>
      </dgm:prSet>
      <dgm:spPr/>
    </dgm:pt>
    <dgm:pt modelId="{202CF8CD-B3EC-4A6B-B368-F97F968DB1FA}" type="pres">
      <dgm:prSet presAssocID="{044BAA23-51E8-4643-8281-B2A1AB5B8E30}" presName="parentText" presStyleLbl="node1" presStyleIdx="0" presStyleCnt="3">
        <dgm:presLayoutVars>
          <dgm:chMax val="0"/>
          <dgm:bulletEnabled val="1"/>
        </dgm:presLayoutVars>
      </dgm:prSet>
      <dgm:spPr/>
    </dgm:pt>
    <dgm:pt modelId="{A5C94D95-DA48-43B9-86C3-C5D35559D3FC}" type="pres">
      <dgm:prSet presAssocID="{044BAA23-51E8-4643-8281-B2A1AB5B8E30}" presName="childText" presStyleLbl="revTx" presStyleIdx="0" presStyleCnt="2">
        <dgm:presLayoutVars>
          <dgm:bulletEnabled val="1"/>
        </dgm:presLayoutVars>
      </dgm:prSet>
      <dgm:spPr/>
    </dgm:pt>
    <dgm:pt modelId="{3915C86D-2496-445F-A948-FAFDCC975F81}" type="pres">
      <dgm:prSet presAssocID="{DFDF4B5D-2C1A-4C6B-A22B-3CED4AAB44CA}" presName="parentText" presStyleLbl="node1" presStyleIdx="1" presStyleCnt="3">
        <dgm:presLayoutVars>
          <dgm:chMax val="0"/>
          <dgm:bulletEnabled val="1"/>
        </dgm:presLayoutVars>
      </dgm:prSet>
      <dgm:spPr/>
    </dgm:pt>
    <dgm:pt modelId="{F126F2F8-4DC7-437C-939A-58EE7ECC6E3F}" type="pres">
      <dgm:prSet presAssocID="{DFDF4B5D-2C1A-4C6B-A22B-3CED4AAB44CA}" presName="childText" presStyleLbl="revTx" presStyleIdx="1" presStyleCnt="2">
        <dgm:presLayoutVars>
          <dgm:bulletEnabled val="1"/>
        </dgm:presLayoutVars>
      </dgm:prSet>
      <dgm:spPr/>
    </dgm:pt>
    <dgm:pt modelId="{3023B3DC-931E-4B6A-A9F3-27541D1BB8FB}" type="pres">
      <dgm:prSet presAssocID="{87FDEBCB-DEF1-4AFC-A3D9-590B226F0E0E}" presName="parentText" presStyleLbl="node1" presStyleIdx="2" presStyleCnt="3">
        <dgm:presLayoutVars>
          <dgm:chMax val="0"/>
          <dgm:bulletEnabled val="1"/>
        </dgm:presLayoutVars>
      </dgm:prSet>
      <dgm:spPr/>
    </dgm:pt>
  </dgm:ptLst>
  <dgm:cxnLst>
    <dgm:cxn modelId="{679C7602-3866-4484-9C4C-BD5DE47E9E4C}" type="presOf" srcId="{A485A552-FE0D-4C89-AC2D-FBA8CC60613D}" destId="{A5C94D95-DA48-43B9-86C3-C5D35559D3FC}" srcOrd="0" destOrd="1" presId="urn:microsoft.com/office/officeart/2005/8/layout/vList2"/>
    <dgm:cxn modelId="{C16FEF11-8CD0-4F20-A5EA-9773058CE53F}" type="presOf" srcId="{FD81211B-DDC2-4BEF-ABE4-E2A5BE422B55}" destId="{A5C94D95-DA48-43B9-86C3-C5D35559D3FC}" srcOrd="0" destOrd="0" presId="urn:microsoft.com/office/officeart/2005/8/layout/vList2"/>
    <dgm:cxn modelId="{D40BB614-157B-413C-822B-ECA82EDD970E}" type="presOf" srcId="{7C2EB8E4-71C2-412A-8D69-A18B18AA4AB5}" destId="{55D7059F-07DB-4845-87AC-472FC1241AB9}" srcOrd="0" destOrd="0" presId="urn:microsoft.com/office/officeart/2005/8/layout/vList2"/>
    <dgm:cxn modelId="{FF460419-A9EF-4672-A4BD-69115FB1144E}" type="presOf" srcId="{E3E89A79-31FE-43C3-A4D5-E8D367C9B826}" destId="{F126F2F8-4DC7-437C-939A-58EE7ECC6E3F}" srcOrd="0" destOrd="2" presId="urn:microsoft.com/office/officeart/2005/8/layout/vList2"/>
    <dgm:cxn modelId="{10D67B21-7B05-49EF-BD2A-1F1FF031A7CA}" srcId="{044BAA23-51E8-4643-8281-B2A1AB5B8E30}" destId="{E6DBAB2B-372C-4BEA-9D5A-EF96163707BB}" srcOrd="3" destOrd="0" parTransId="{66DD82DD-A832-4B35-997C-05650E1A7198}" sibTransId="{E33B74D3-C7A0-4378-86DE-754C79E79EB4}"/>
    <dgm:cxn modelId="{620FDA23-375B-4897-B2F7-58E506C502BD}" type="presOf" srcId="{156091F6-96A4-483D-9A90-E0C75E35A840}" destId="{F126F2F8-4DC7-437C-939A-58EE7ECC6E3F}" srcOrd="0" destOrd="3" presId="urn:microsoft.com/office/officeart/2005/8/layout/vList2"/>
    <dgm:cxn modelId="{5D60435B-5C07-4065-8B7A-B35C0BBDFCA3}" srcId="{DFDF4B5D-2C1A-4C6B-A22B-3CED4AAB44CA}" destId="{EDB618F3-BA29-495F-A70E-73565E52DA7E}" srcOrd="0" destOrd="0" parTransId="{39F56A69-7E8B-43B6-8C4C-24F1944ABBDE}" sibTransId="{B58BF01D-1E2D-4608-AC17-6E3E9EC8D9F3}"/>
    <dgm:cxn modelId="{C4F27952-9421-4E1F-BF87-B1BCCBAA36D3}" type="presOf" srcId="{DFDF4B5D-2C1A-4C6B-A22B-3CED4AAB44CA}" destId="{3915C86D-2496-445F-A948-FAFDCC975F81}" srcOrd="0" destOrd="0" presId="urn:microsoft.com/office/officeart/2005/8/layout/vList2"/>
    <dgm:cxn modelId="{247BC853-944F-4AC4-8E90-136AEF707AFE}" type="presOf" srcId="{044BAA23-51E8-4643-8281-B2A1AB5B8E30}" destId="{202CF8CD-B3EC-4A6B-B368-F97F968DB1FA}" srcOrd="0" destOrd="0" presId="urn:microsoft.com/office/officeart/2005/8/layout/vList2"/>
    <dgm:cxn modelId="{8194F47B-9A51-44F4-9521-96B77039B4A4}" type="presOf" srcId="{87FDEBCB-DEF1-4AFC-A3D9-590B226F0E0E}" destId="{3023B3DC-931E-4B6A-A9F3-27541D1BB8FB}" srcOrd="0" destOrd="0" presId="urn:microsoft.com/office/officeart/2005/8/layout/vList2"/>
    <dgm:cxn modelId="{E73DF57F-AC75-429D-B0AB-3EB31BDE0562}" srcId="{044BAA23-51E8-4643-8281-B2A1AB5B8E30}" destId="{A485A552-FE0D-4C89-AC2D-FBA8CC60613D}" srcOrd="1" destOrd="0" parTransId="{E132DA8C-45CD-43B0-8B0E-E8CE3B0F9119}" sibTransId="{861FBD4F-BBC3-4791-BEE7-8926D847B3AB}"/>
    <dgm:cxn modelId="{63BABC96-28C6-40EF-998D-CA10E646DE56}" srcId="{7C2EB8E4-71C2-412A-8D69-A18B18AA4AB5}" destId="{87FDEBCB-DEF1-4AFC-A3D9-590B226F0E0E}" srcOrd="2" destOrd="0" parTransId="{C8B87FBC-76AF-4639-B523-564F67C774AE}" sibTransId="{BD8A40A6-DFC7-4E96-B4DF-C9DB8C1A6668}"/>
    <dgm:cxn modelId="{B0C6DE9E-924D-4974-8DF1-823BEF0D301B}" srcId="{044BAA23-51E8-4643-8281-B2A1AB5B8E30}" destId="{DF30DDEE-E59C-48B7-955B-8308369A39C3}" srcOrd="2" destOrd="0" parTransId="{FF4009CE-96FE-4E93-824F-6E69E33EF7FB}" sibTransId="{444299D1-1F89-41CE-891B-D8CF0822863C}"/>
    <dgm:cxn modelId="{C5EA05AF-B7D7-4BF2-A700-32D577F8C9BF}" type="presOf" srcId="{E6DBAB2B-372C-4BEA-9D5A-EF96163707BB}" destId="{A5C94D95-DA48-43B9-86C3-C5D35559D3FC}" srcOrd="0" destOrd="3" presId="urn:microsoft.com/office/officeart/2005/8/layout/vList2"/>
    <dgm:cxn modelId="{DBE318BA-672F-4585-938E-12AE619A55BB}" type="presOf" srcId="{DF30DDEE-E59C-48B7-955B-8308369A39C3}" destId="{A5C94D95-DA48-43B9-86C3-C5D35559D3FC}" srcOrd="0" destOrd="2" presId="urn:microsoft.com/office/officeart/2005/8/layout/vList2"/>
    <dgm:cxn modelId="{84E246C6-04BC-43E7-9B8E-CFD6A64DEB2D}" srcId="{044BAA23-51E8-4643-8281-B2A1AB5B8E30}" destId="{FD81211B-DDC2-4BEF-ABE4-E2A5BE422B55}" srcOrd="0" destOrd="0" parTransId="{B510AAFB-E223-4FE6-B4B6-02FB52AE261B}" sibTransId="{FA888F53-8E3B-45A5-B701-843F26804C11}"/>
    <dgm:cxn modelId="{121CC7D3-11EB-4F37-92DC-8551B1FF6659}" srcId="{DFDF4B5D-2C1A-4C6B-A22B-3CED4AAB44CA}" destId="{E3E89A79-31FE-43C3-A4D5-E8D367C9B826}" srcOrd="2" destOrd="0" parTransId="{F599FA61-31E1-4175-B359-867539CBE3F4}" sibTransId="{86FA8C6A-ECA1-4487-A6E6-B5BB94194252}"/>
    <dgm:cxn modelId="{9B70F7D5-F580-45D4-A4D3-BF677BE943CD}" type="presOf" srcId="{2C4FEA46-8520-4B30-81E9-39D2A901C2E1}" destId="{F126F2F8-4DC7-437C-939A-58EE7ECC6E3F}" srcOrd="0" destOrd="1" presId="urn:microsoft.com/office/officeart/2005/8/layout/vList2"/>
    <dgm:cxn modelId="{BC1D5FD6-3A04-4DAB-A118-4307E45412DB}" srcId="{DFDF4B5D-2C1A-4C6B-A22B-3CED4AAB44CA}" destId="{156091F6-96A4-483D-9A90-E0C75E35A840}" srcOrd="3" destOrd="0" parTransId="{78DF79B3-0D24-45B4-9257-D8ED67E8DC1E}" sibTransId="{88EEA728-0036-4F9F-947F-1C2236754182}"/>
    <dgm:cxn modelId="{69B8F3E2-9510-41D2-A3E2-C407DAC830FE}" srcId="{7C2EB8E4-71C2-412A-8D69-A18B18AA4AB5}" destId="{DFDF4B5D-2C1A-4C6B-A22B-3CED4AAB44CA}" srcOrd="1" destOrd="0" parTransId="{9305B351-1581-444C-B672-F34D4C7C1700}" sibTransId="{9B3C74FD-B069-459A-8DF6-A3F282424673}"/>
    <dgm:cxn modelId="{4995B8EC-AA6F-45E1-905F-8D68BAF4F641}" srcId="{DFDF4B5D-2C1A-4C6B-A22B-3CED4AAB44CA}" destId="{2C4FEA46-8520-4B30-81E9-39D2A901C2E1}" srcOrd="1" destOrd="0" parTransId="{283C26B2-CF52-47A2-98E8-92FA10C2EA2A}" sibTransId="{D9B75989-E2B2-40E5-BFCB-52B42D49BCD2}"/>
    <dgm:cxn modelId="{60AD2AF8-B4D8-4200-B78E-D0D43084E9ED}" srcId="{7C2EB8E4-71C2-412A-8D69-A18B18AA4AB5}" destId="{044BAA23-51E8-4643-8281-B2A1AB5B8E30}" srcOrd="0" destOrd="0" parTransId="{29BB2CCA-4BF0-4118-8DCE-A491DC9F1EE3}" sibTransId="{631C63F4-5B41-4370-B032-3EFC2DFC2F43}"/>
    <dgm:cxn modelId="{BA5E05FC-E01E-4495-B4BC-4F80DA28AD23}" type="presOf" srcId="{EDB618F3-BA29-495F-A70E-73565E52DA7E}" destId="{F126F2F8-4DC7-437C-939A-58EE7ECC6E3F}" srcOrd="0" destOrd="0" presId="urn:microsoft.com/office/officeart/2005/8/layout/vList2"/>
    <dgm:cxn modelId="{7F20139D-E62C-4D09-A438-1721256F34C2}" type="presParOf" srcId="{55D7059F-07DB-4845-87AC-472FC1241AB9}" destId="{202CF8CD-B3EC-4A6B-B368-F97F968DB1FA}" srcOrd="0" destOrd="0" presId="urn:microsoft.com/office/officeart/2005/8/layout/vList2"/>
    <dgm:cxn modelId="{175A4F28-AB9C-4740-B609-F72CFBF5D9DC}" type="presParOf" srcId="{55D7059F-07DB-4845-87AC-472FC1241AB9}" destId="{A5C94D95-DA48-43B9-86C3-C5D35559D3FC}" srcOrd="1" destOrd="0" presId="urn:microsoft.com/office/officeart/2005/8/layout/vList2"/>
    <dgm:cxn modelId="{79A36A66-490D-40CD-9675-E56DCB06D7F1}" type="presParOf" srcId="{55D7059F-07DB-4845-87AC-472FC1241AB9}" destId="{3915C86D-2496-445F-A948-FAFDCC975F81}" srcOrd="2" destOrd="0" presId="urn:microsoft.com/office/officeart/2005/8/layout/vList2"/>
    <dgm:cxn modelId="{95170E38-9135-4C61-A3A0-F01A016CE248}" type="presParOf" srcId="{55D7059F-07DB-4845-87AC-472FC1241AB9}" destId="{F126F2F8-4DC7-437C-939A-58EE7ECC6E3F}" srcOrd="3" destOrd="0" presId="urn:microsoft.com/office/officeart/2005/8/layout/vList2"/>
    <dgm:cxn modelId="{7AE866C0-27AA-4D89-9BAC-EFB7FC0A94AE}" type="presParOf" srcId="{55D7059F-07DB-4845-87AC-472FC1241AB9}" destId="{3023B3DC-931E-4B6A-A9F3-27541D1BB8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F974C10-A51B-4AE2-968C-E79A7B6016A0}"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zh-CN" altLang="en-US"/>
        </a:p>
      </dgm:t>
    </dgm:pt>
    <dgm:pt modelId="{659E554F-FA51-4686-AF50-943EAF25F401}">
      <dgm:prSet/>
      <dgm:spPr/>
      <dgm:t>
        <a:bodyPr/>
        <a:lstStyle/>
        <a:p>
          <a:pPr rtl="0"/>
          <a:r>
            <a:rPr lang="zh-CN"/>
            <a:t>数据科学理论与实践</a:t>
          </a:r>
        </a:p>
      </dgm:t>
    </dgm:pt>
    <dgm:pt modelId="{E5D7D70B-A5BA-4C5D-AD2B-1FE5E20F4A66}" type="parTrans" cxnId="{2AF81DAB-6996-49F9-A24C-CFEB1A97829D}">
      <dgm:prSet/>
      <dgm:spPr/>
      <dgm:t>
        <a:bodyPr/>
        <a:lstStyle/>
        <a:p>
          <a:endParaRPr lang="zh-CN" altLang="en-US"/>
        </a:p>
      </dgm:t>
    </dgm:pt>
    <dgm:pt modelId="{F4F6E06D-F930-45B6-A317-C2568B477755}" type="sibTrans" cxnId="{2AF81DAB-6996-49F9-A24C-CFEB1A97829D}">
      <dgm:prSet/>
      <dgm:spPr/>
      <dgm:t>
        <a:bodyPr/>
        <a:lstStyle/>
        <a:p>
          <a:endParaRPr lang="zh-CN" altLang="en-US"/>
        </a:p>
      </dgm:t>
    </dgm:pt>
    <dgm:pt modelId="{17DE9DD0-276F-4797-B16F-13B6E8BA080A}">
      <dgm:prSet/>
      <dgm:spPr/>
      <dgm:t>
        <a:bodyPr/>
        <a:lstStyle/>
        <a:p>
          <a:pPr rtl="0"/>
          <a:r>
            <a:rPr lang="zh-CN"/>
            <a:t>朝乐门</a:t>
          </a:r>
        </a:p>
      </dgm:t>
    </dgm:pt>
    <dgm:pt modelId="{78DE784C-F8F5-44C3-B9D8-4081D5E96A6B}" type="parTrans" cxnId="{3982BD5E-1536-46F1-9D9A-ED107EF2F495}">
      <dgm:prSet/>
      <dgm:spPr/>
      <dgm:t>
        <a:bodyPr/>
        <a:lstStyle/>
        <a:p>
          <a:endParaRPr lang="zh-CN" altLang="en-US"/>
        </a:p>
      </dgm:t>
    </dgm:pt>
    <dgm:pt modelId="{1ECC9423-9C8F-4889-BD71-73D855FA06DA}" type="sibTrans" cxnId="{3982BD5E-1536-46F1-9D9A-ED107EF2F495}">
      <dgm:prSet/>
      <dgm:spPr/>
      <dgm:t>
        <a:bodyPr/>
        <a:lstStyle/>
        <a:p>
          <a:endParaRPr lang="zh-CN" altLang="en-US"/>
        </a:p>
      </dgm:t>
    </dgm:pt>
    <dgm:pt modelId="{C2421ED7-1B54-425B-82F8-CB32AD1407C7}">
      <dgm:prSet/>
      <dgm:spPr/>
      <dgm:t>
        <a:bodyPr/>
        <a:lstStyle/>
        <a:p>
          <a:pPr rtl="0"/>
          <a:r>
            <a:rPr lang="zh-CN"/>
            <a:t>清华大学出版社</a:t>
          </a:r>
        </a:p>
      </dgm:t>
    </dgm:pt>
    <dgm:pt modelId="{DCC0DADA-A771-41FC-9F4D-AC334EDD9415}" type="parTrans" cxnId="{61581E7F-665F-4153-A12F-DAF2C0AA7A48}">
      <dgm:prSet/>
      <dgm:spPr/>
      <dgm:t>
        <a:bodyPr/>
        <a:lstStyle/>
        <a:p>
          <a:endParaRPr lang="zh-CN" altLang="en-US"/>
        </a:p>
      </dgm:t>
    </dgm:pt>
    <dgm:pt modelId="{143723C7-AFED-4EA8-A04B-554D54A88BF6}" type="sibTrans" cxnId="{61581E7F-665F-4153-A12F-DAF2C0AA7A48}">
      <dgm:prSet/>
      <dgm:spPr/>
      <dgm:t>
        <a:bodyPr/>
        <a:lstStyle/>
        <a:p>
          <a:endParaRPr lang="zh-CN" altLang="en-US"/>
        </a:p>
      </dgm:t>
    </dgm:pt>
    <dgm:pt modelId="{ED1C080F-1B1B-49CC-92F6-3E0C7FC9A62D}">
      <dgm:prSet/>
      <dgm:spPr/>
      <dgm:t>
        <a:bodyPr/>
        <a:lstStyle/>
        <a:p>
          <a:pPr rtl="0"/>
          <a:r>
            <a:rPr lang="en-US"/>
            <a:t>2017</a:t>
          </a:r>
          <a:endParaRPr lang="zh-CN"/>
        </a:p>
      </dgm:t>
    </dgm:pt>
    <dgm:pt modelId="{2382E022-F0FE-4E28-B34A-6B39A8C8B20B}" type="parTrans" cxnId="{E5CAF1E0-C49F-4473-AF9B-3AAEF5F33084}">
      <dgm:prSet/>
      <dgm:spPr/>
      <dgm:t>
        <a:bodyPr/>
        <a:lstStyle/>
        <a:p>
          <a:endParaRPr lang="zh-CN" altLang="en-US"/>
        </a:p>
      </dgm:t>
    </dgm:pt>
    <dgm:pt modelId="{F47F9CAE-05F5-4D73-97DC-4A4F727B0D43}" type="sibTrans" cxnId="{E5CAF1E0-C49F-4473-AF9B-3AAEF5F33084}">
      <dgm:prSet/>
      <dgm:spPr/>
      <dgm:t>
        <a:bodyPr/>
        <a:lstStyle/>
        <a:p>
          <a:endParaRPr lang="zh-CN" altLang="en-US"/>
        </a:p>
      </dgm:t>
    </dgm:pt>
    <dgm:pt modelId="{433E64B7-6392-4D66-9090-02292ECE0E71}">
      <dgm:prSet/>
      <dgm:spPr/>
      <dgm:t>
        <a:bodyPr/>
        <a:lstStyle/>
        <a:p>
          <a:pPr rtl="0"/>
          <a:r>
            <a:rPr lang="zh-CN"/>
            <a:t>数据科学</a:t>
          </a:r>
        </a:p>
      </dgm:t>
    </dgm:pt>
    <dgm:pt modelId="{892F46AE-5394-4AD6-9505-380991E76EBA}" type="parTrans" cxnId="{3AE86522-D678-426C-BF5C-685AB460420E}">
      <dgm:prSet/>
      <dgm:spPr/>
      <dgm:t>
        <a:bodyPr/>
        <a:lstStyle/>
        <a:p>
          <a:endParaRPr lang="zh-CN" altLang="en-US"/>
        </a:p>
      </dgm:t>
    </dgm:pt>
    <dgm:pt modelId="{8A945696-840C-4638-A98E-74E4EC2D7F2E}" type="sibTrans" cxnId="{3AE86522-D678-426C-BF5C-685AB460420E}">
      <dgm:prSet/>
      <dgm:spPr/>
      <dgm:t>
        <a:bodyPr/>
        <a:lstStyle/>
        <a:p>
          <a:endParaRPr lang="zh-CN" altLang="en-US"/>
        </a:p>
      </dgm:t>
    </dgm:pt>
    <dgm:pt modelId="{BFC4C99C-869F-43AD-AEA7-B1F4C848E8FE}">
      <dgm:prSet/>
      <dgm:spPr/>
      <dgm:t>
        <a:bodyPr/>
        <a:lstStyle/>
        <a:p>
          <a:pPr rtl="0"/>
          <a:r>
            <a:rPr lang="zh-CN"/>
            <a:t>朝乐门</a:t>
          </a:r>
        </a:p>
      </dgm:t>
    </dgm:pt>
    <dgm:pt modelId="{CE7FF9CF-81CB-471B-91A6-892A6E16EBF5}" type="parTrans" cxnId="{7F964771-7F39-4A25-A5A7-71559050A859}">
      <dgm:prSet/>
      <dgm:spPr/>
      <dgm:t>
        <a:bodyPr/>
        <a:lstStyle/>
        <a:p>
          <a:endParaRPr lang="zh-CN" altLang="en-US"/>
        </a:p>
      </dgm:t>
    </dgm:pt>
    <dgm:pt modelId="{303EDF01-3580-4F45-9091-C1B647D72B78}" type="sibTrans" cxnId="{7F964771-7F39-4A25-A5A7-71559050A859}">
      <dgm:prSet/>
      <dgm:spPr/>
      <dgm:t>
        <a:bodyPr/>
        <a:lstStyle/>
        <a:p>
          <a:endParaRPr lang="zh-CN" altLang="en-US"/>
        </a:p>
      </dgm:t>
    </dgm:pt>
    <dgm:pt modelId="{4ECF7D64-82CB-451F-A438-7335146E7F34}">
      <dgm:prSet/>
      <dgm:spPr/>
      <dgm:t>
        <a:bodyPr/>
        <a:lstStyle/>
        <a:p>
          <a:pPr rtl="0"/>
          <a:r>
            <a:rPr lang="zh-CN"/>
            <a:t>清华大学出版社</a:t>
          </a:r>
        </a:p>
      </dgm:t>
    </dgm:pt>
    <dgm:pt modelId="{162AD8E8-F99C-4730-9CBD-51926F0CA44F}" type="parTrans" cxnId="{0B950E38-221F-4923-AD0D-803784BBCC55}">
      <dgm:prSet/>
      <dgm:spPr/>
      <dgm:t>
        <a:bodyPr/>
        <a:lstStyle/>
        <a:p>
          <a:endParaRPr lang="zh-CN" altLang="en-US"/>
        </a:p>
      </dgm:t>
    </dgm:pt>
    <dgm:pt modelId="{F5699127-FC73-4830-9DE5-2B10B8B4051C}" type="sibTrans" cxnId="{0B950E38-221F-4923-AD0D-803784BBCC55}">
      <dgm:prSet/>
      <dgm:spPr/>
      <dgm:t>
        <a:bodyPr/>
        <a:lstStyle/>
        <a:p>
          <a:endParaRPr lang="zh-CN" altLang="en-US"/>
        </a:p>
      </dgm:t>
    </dgm:pt>
    <dgm:pt modelId="{1B25545C-1AB6-4685-8CB0-3758ED717560}">
      <dgm:prSet/>
      <dgm:spPr/>
      <dgm:t>
        <a:bodyPr/>
        <a:lstStyle/>
        <a:p>
          <a:pPr rtl="0"/>
          <a:r>
            <a:rPr lang="en-US"/>
            <a:t>2016</a:t>
          </a:r>
          <a:endParaRPr lang="zh-CN"/>
        </a:p>
      </dgm:t>
    </dgm:pt>
    <dgm:pt modelId="{693D2E20-EE27-4DA3-99F5-BE6BD2389F5E}" type="parTrans" cxnId="{1AB937E3-83FB-4DA8-8051-B0759D473427}">
      <dgm:prSet/>
      <dgm:spPr/>
      <dgm:t>
        <a:bodyPr/>
        <a:lstStyle/>
        <a:p>
          <a:endParaRPr lang="zh-CN" altLang="en-US"/>
        </a:p>
      </dgm:t>
    </dgm:pt>
    <dgm:pt modelId="{B5051EF3-BE46-4A96-BF47-F48B2A246E04}" type="sibTrans" cxnId="{1AB937E3-83FB-4DA8-8051-B0759D473427}">
      <dgm:prSet/>
      <dgm:spPr/>
      <dgm:t>
        <a:bodyPr/>
        <a:lstStyle/>
        <a:p>
          <a:endParaRPr lang="zh-CN" altLang="en-US"/>
        </a:p>
      </dgm:t>
    </dgm:pt>
    <dgm:pt modelId="{FCFBACA4-BD5B-4CAE-A928-B9990BD73AFC}" type="pres">
      <dgm:prSet presAssocID="{7F974C10-A51B-4AE2-968C-E79A7B6016A0}" presName="linear" presStyleCnt="0">
        <dgm:presLayoutVars>
          <dgm:dir/>
          <dgm:animLvl val="lvl"/>
          <dgm:resizeHandles val="exact"/>
        </dgm:presLayoutVars>
      </dgm:prSet>
      <dgm:spPr/>
    </dgm:pt>
    <dgm:pt modelId="{B4FA589C-C167-437B-9FF9-BEAAFA9D377D}" type="pres">
      <dgm:prSet presAssocID="{659E554F-FA51-4686-AF50-943EAF25F401}" presName="parentLin" presStyleCnt="0"/>
      <dgm:spPr/>
    </dgm:pt>
    <dgm:pt modelId="{1E1EBCC8-CC07-4D0F-AA29-A9CAD2F9DF1B}" type="pres">
      <dgm:prSet presAssocID="{659E554F-FA51-4686-AF50-943EAF25F401}" presName="parentLeftMargin" presStyleLbl="node1" presStyleIdx="0" presStyleCnt="2"/>
      <dgm:spPr/>
    </dgm:pt>
    <dgm:pt modelId="{54820704-4446-41D2-802E-EB5E6479A783}" type="pres">
      <dgm:prSet presAssocID="{659E554F-FA51-4686-AF50-943EAF25F401}" presName="parentText" presStyleLbl="node1" presStyleIdx="0" presStyleCnt="2">
        <dgm:presLayoutVars>
          <dgm:chMax val="0"/>
          <dgm:bulletEnabled val="1"/>
        </dgm:presLayoutVars>
      </dgm:prSet>
      <dgm:spPr/>
    </dgm:pt>
    <dgm:pt modelId="{396CA8EE-DA59-4DDB-B642-B13B817748C0}" type="pres">
      <dgm:prSet presAssocID="{659E554F-FA51-4686-AF50-943EAF25F401}" presName="negativeSpace" presStyleCnt="0"/>
      <dgm:spPr/>
    </dgm:pt>
    <dgm:pt modelId="{CE5AAC67-68CF-4771-AF80-348752C7C8BD}" type="pres">
      <dgm:prSet presAssocID="{659E554F-FA51-4686-AF50-943EAF25F401}" presName="childText" presStyleLbl="conFgAcc1" presStyleIdx="0" presStyleCnt="2">
        <dgm:presLayoutVars>
          <dgm:bulletEnabled val="1"/>
        </dgm:presLayoutVars>
      </dgm:prSet>
      <dgm:spPr/>
    </dgm:pt>
    <dgm:pt modelId="{18A35058-03E8-4DEA-8B1B-169C5D1AAF79}" type="pres">
      <dgm:prSet presAssocID="{F4F6E06D-F930-45B6-A317-C2568B477755}" presName="spaceBetweenRectangles" presStyleCnt="0"/>
      <dgm:spPr/>
    </dgm:pt>
    <dgm:pt modelId="{C513C73E-DA52-432E-BCF7-FDDA12534BED}" type="pres">
      <dgm:prSet presAssocID="{433E64B7-6392-4D66-9090-02292ECE0E71}" presName="parentLin" presStyleCnt="0"/>
      <dgm:spPr/>
    </dgm:pt>
    <dgm:pt modelId="{C627798D-9021-4229-A5C2-55E7EEE71491}" type="pres">
      <dgm:prSet presAssocID="{433E64B7-6392-4D66-9090-02292ECE0E71}" presName="parentLeftMargin" presStyleLbl="node1" presStyleIdx="0" presStyleCnt="2"/>
      <dgm:spPr/>
    </dgm:pt>
    <dgm:pt modelId="{C60E2B08-7A1B-416D-88CB-8F3B27709196}" type="pres">
      <dgm:prSet presAssocID="{433E64B7-6392-4D66-9090-02292ECE0E71}" presName="parentText" presStyleLbl="node1" presStyleIdx="1" presStyleCnt="2">
        <dgm:presLayoutVars>
          <dgm:chMax val="0"/>
          <dgm:bulletEnabled val="1"/>
        </dgm:presLayoutVars>
      </dgm:prSet>
      <dgm:spPr/>
    </dgm:pt>
    <dgm:pt modelId="{58C22AAA-CC12-4097-B758-D80F60024676}" type="pres">
      <dgm:prSet presAssocID="{433E64B7-6392-4D66-9090-02292ECE0E71}" presName="negativeSpace" presStyleCnt="0"/>
      <dgm:spPr/>
    </dgm:pt>
    <dgm:pt modelId="{435BDF45-4252-43F8-8E6F-F169C735C036}" type="pres">
      <dgm:prSet presAssocID="{433E64B7-6392-4D66-9090-02292ECE0E71}" presName="childText" presStyleLbl="conFgAcc1" presStyleIdx="1" presStyleCnt="2">
        <dgm:presLayoutVars>
          <dgm:bulletEnabled val="1"/>
        </dgm:presLayoutVars>
      </dgm:prSet>
      <dgm:spPr/>
    </dgm:pt>
  </dgm:ptLst>
  <dgm:cxnLst>
    <dgm:cxn modelId="{F56A020A-94B0-42E6-AE10-7F195DF3AC15}" type="presOf" srcId="{4ECF7D64-82CB-451F-A438-7335146E7F34}" destId="{435BDF45-4252-43F8-8E6F-F169C735C036}" srcOrd="0" destOrd="1" presId="urn:microsoft.com/office/officeart/2005/8/layout/list1"/>
    <dgm:cxn modelId="{DD16910B-837B-4A0A-B349-15DA7375E51C}" type="presOf" srcId="{433E64B7-6392-4D66-9090-02292ECE0E71}" destId="{C60E2B08-7A1B-416D-88CB-8F3B27709196}" srcOrd="1" destOrd="0" presId="urn:microsoft.com/office/officeart/2005/8/layout/list1"/>
    <dgm:cxn modelId="{EF489C0F-F168-4676-B4A3-26273C1BDAB4}" type="presOf" srcId="{C2421ED7-1B54-425B-82F8-CB32AD1407C7}" destId="{CE5AAC67-68CF-4771-AF80-348752C7C8BD}" srcOrd="0" destOrd="1" presId="urn:microsoft.com/office/officeart/2005/8/layout/list1"/>
    <dgm:cxn modelId="{EE110219-7341-45C5-823B-1C7324540FA3}" type="presOf" srcId="{659E554F-FA51-4686-AF50-943EAF25F401}" destId="{54820704-4446-41D2-802E-EB5E6479A783}" srcOrd="1" destOrd="0" presId="urn:microsoft.com/office/officeart/2005/8/layout/list1"/>
    <dgm:cxn modelId="{3AE86522-D678-426C-BF5C-685AB460420E}" srcId="{7F974C10-A51B-4AE2-968C-E79A7B6016A0}" destId="{433E64B7-6392-4D66-9090-02292ECE0E71}" srcOrd="1" destOrd="0" parTransId="{892F46AE-5394-4AD6-9505-380991E76EBA}" sibTransId="{8A945696-840C-4638-A98E-74E4EC2D7F2E}"/>
    <dgm:cxn modelId="{C5050D27-71BA-4C94-B6A5-3F7F4DD6C7F6}" type="presOf" srcId="{1B25545C-1AB6-4685-8CB0-3758ED717560}" destId="{435BDF45-4252-43F8-8E6F-F169C735C036}" srcOrd="0" destOrd="2" presId="urn:microsoft.com/office/officeart/2005/8/layout/list1"/>
    <dgm:cxn modelId="{0B950E38-221F-4923-AD0D-803784BBCC55}" srcId="{433E64B7-6392-4D66-9090-02292ECE0E71}" destId="{4ECF7D64-82CB-451F-A438-7335146E7F34}" srcOrd="1" destOrd="0" parTransId="{162AD8E8-F99C-4730-9CBD-51926F0CA44F}" sibTransId="{F5699127-FC73-4830-9DE5-2B10B8B4051C}"/>
    <dgm:cxn modelId="{3982BD5E-1536-46F1-9D9A-ED107EF2F495}" srcId="{659E554F-FA51-4686-AF50-943EAF25F401}" destId="{17DE9DD0-276F-4797-B16F-13B6E8BA080A}" srcOrd="0" destOrd="0" parTransId="{78DE784C-F8F5-44C3-B9D8-4081D5E96A6B}" sibTransId="{1ECC9423-9C8F-4889-BD71-73D855FA06DA}"/>
    <dgm:cxn modelId="{C856FB4D-30BF-4EBC-9DA1-6625B17082DC}" type="presOf" srcId="{ED1C080F-1B1B-49CC-92F6-3E0C7FC9A62D}" destId="{CE5AAC67-68CF-4771-AF80-348752C7C8BD}" srcOrd="0" destOrd="2" presId="urn:microsoft.com/office/officeart/2005/8/layout/list1"/>
    <dgm:cxn modelId="{7F964771-7F39-4A25-A5A7-71559050A859}" srcId="{433E64B7-6392-4D66-9090-02292ECE0E71}" destId="{BFC4C99C-869F-43AD-AEA7-B1F4C848E8FE}" srcOrd="0" destOrd="0" parTransId="{CE7FF9CF-81CB-471B-91A6-892A6E16EBF5}" sibTransId="{303EDF01-3580-4F45-9091-C1B647D72B78}"/>
    <dgm:cxn modelId="{61581E7F-665F-4153-A12F-DAF2C0AA7A48}" srcId="{659E554F-FA51-4686-AF50-943EAF25F401}" destId="{C2421ED7-1B54-425B-82F8-CB32AD1407C7}" srcOrd="1" destOrd="0" parTransId="{DCC0DADA-A771-41FC-9F4D-AC334EDD9415}" sibTransId="{143723C7-AFED-4EA8-A04B-554D54A88BF6}"/>
    <dgm:cxn modelId="{66B3F0A4-B1B4-405D-B07C-C98F898CB7D6}" type="presOf" srcId="{BFC4C99C-869F-43AD-AEA7-B1F4C848E8FE}" destId="{435BDF45-4252-43F8-8E6F-F169C735C036}" srcOrd="0" destOrd="0" presId="urn:microsoft.com/office/officeart/2005/8/layout/list1"/>
    <dgm:cxn modelId="{2AF81DAB-6996-49F9-A24C-CFEB1A97829D}" srcId="{7F974C10-A51B-4AE2-968C-E79A7B6016A0}" destId="{659E554F-FA51-4686-AF50-943EAF25F401}" srcOrd="0" destOrd="0" parTransId="{E5D7D70B-A5BA-4C5D-AD2B-1FE5E20F4A66}" sibTransId="{F4F6E06D-F930-45B6-A317-C2568B477755}"/>
    <dgm:cxn modelId="{39EC18BC-61AF-457D-AB1D-8819DB1EA6F0}" type="presOf" srcId="{17DE9DD0-276F-4797-B16F-13B6E8BA080A}" destId="{CE5AAC67-68CF-4771-AF80-348752C7C8BD}" srcOrd="0" destOrd="0" presId="urn:microsoft.com/office/officeart/2005/8/layout/list1"/>
    <dgm:cxn modelId="{55E728C9-F693-4AD3-B273-445AE13362E0}" type="presOf" srcId="{659E554F-FA51-4686-AF50-943EAF25F401}" destId="{1E1EBCC8-CC07-4D0F-AA29-A9CAD2F9DF1B}" srcOrd="0" destOrd="0" presId="urn:microsoft.com/office/officeart/2005/8/layout/list1"/>
    <dgm:cxn modelId="{2E8C52DB-2AB7-414C-A3AF-980D31CCA690}" type="presOf" srcId="{433E64B7-6392-4D66-9090-02292ECE0E71}" destId="{C627798D-9021-4229-A5C2-55E7EEE71491}" srcOrd="0" destOrd="0" presId="urn:microsoft.com/office/officeart/2005/8/layout/list1"/>
    <dgm:cxn modelId="{E5CAF1E0-C49F-4473-AF9B-3AAEF5F33084}" srcId="{659E554F-FA51-4686-AF50-943EAF25F401}" destId="{ED1C080F-1B1B-49CC-92F6-3E0C7FC9A62D}" srcOrd="2" destOrd="0" parTransId="{2382E022-F0FE-4E28-B34A-6B39A8C8B20B}" sibTransId="{F47F9CAE-05F5-4D73-97DC-4A4F727B0D43}"/>
    <dgm:cxn modelId="{1AB937E3-83FB-4DA8-8051-B0759D473427}" srcId="{433E64B7-6392-4D66-9090-02292ECE0E71}" destId="{1B25545C-1AB6-4685-8CB0-3758ED717560}" srcOrd="2" destOrd="0" parTransId="{693D2E20-EE27-4DA3-99F5-BE6BD2389F5E}" sibTransId="{B5051EF3-BE46-4A96-BF47-F48B2A246E04}"/>
    <dgm:cxn modelId="{B785F5EB-1413-4765-B11B-ED792478CAC4}" type="presOf" srcId="{7F974C10-A51B-4AE2-968C-E79A7B6016A0}" destId="{FCFBACA4-BD5B-4CAE-A928-B9990BD73AFC}" srcOrd="0" destOrd="0" presId="urn:microsoft.com/office/officeart/2005/8/layout/list1"/>
    <dgm:cxn modelId="{602CDBC8-2C3C-41B2-A6CA-574F1BFDE6F2}" type="presParOf" srcId="{FCFBACA4-BD5B-4CAE-A928-B9990BD73AFC}" destId="{B4FA589C-C167-437B-9FF9-BEAAFA9D377D}" srcOrd="0" destOrd="0" presId="urn:microsoft.com/office/officeart/2005/8/layout/list1"/>
    <dgm:cxn modelId="{7C27713F-8C53-4683-8C79-CF4BBA0C2BB7}" type="presParOf" srcId="{B4FA589C-C167-437B-9FF9-BEAAFA9D377D}" destId="{1E1EBCC8-CC07-4D0F-AA29-A9CAD2F9DF1B}" srcOrd="0" destOrd="0" presId="urn:microsoft.com/office/officeart/2005/8/layout/list1"/>
    <dgm:cxn modelId="{AB9F8853-ED9D-4293-A063-41338CA79813}" type="presParOf" srcId="{B4FA589C-C167-437B-9FF9-BEAAFA9D377D}" destId="{54820704-4446-41D2-802E-EB5E6479A783}" srcOrd="1" destOrd="0" presId="urn:microsoft.com/office/officeart/2005/8/layout/list1"/>
    <dgm:cxn modelId="{D6D2A928-76C7-4821-A13A-8812439EAD4B}" type="presParOf" srcId="{FCFBACA4-BD5B-4CAE-A928-B9990BD73AFC}" destId="{396CA8EE-DA59-4DDB-B642-B13B817748C0}" srcOrd="1" destOrd="0" presId="urn:microsoft.com/office/officeart/2005/8/layout/list1"/>
    <dgm:cxn modelId="{0258BCDF-BF31-4282-AD62-B20A22F443F9}" type="presParOf" srcId="{FCFBACA4-BD5B-4CAE-A928-B9990BD73AFC}" destId="{CE5AAC67-68CF-4771-AF80-348752C7C8BD}" srcOrd="2" destOrd="0" presId="urn:microsoft.com/office/officeart/2005/8/layout/list1"/>
    <dgm:cxn modelId="{6C1D2BF2-F3B4-43D6-A0AB-A6B9B1929FA1}" type="presParOf" srcId="{FCFBACA4-BD5B-4CAE-A928-B9990BD73AFC}" destId="{18A35058-03E8-4DEA-8B1B-169C5D1AAF79}" srcOrd="3" destOrd="0" presId="urn:microsoft.com/office/officeart/2005/8/layout/list1"/>
    <dgm:cxn modelId="{818A49AF-F588-4FA2-8753-A6D96AC8CA0D}" type="presParOf" srcId="{FCFBACA4-BD5B-4CAE-A928-B9990BD73AFC}" destId="{C513C73E-DA52-432E-BCF7-FDDA12534BED}" srcOrd="4" destOrd="0" presId="urn:microsoft.com/office/officeart/2005/8/layout/list1"/>
    <dgm:cxn modelId="{98655FC7-2CE4-42D7-863E-DD5ECFC9E7C9}" type="presParOf" srcId="{C513C73E-DA52-432E-BCF7-FDDA12534BED}" destId="{C627798D-9021-4229-A5C2-55E7EEE71491}" srcOrd="0" destOrd="0" presId="urn:microsoft.com/office/officeart/2005/8/layout/list1"/>
    <dgm:cxn modelId="{C599E9E9-367C-46FD-8BEA-29F455268476}" type="presParOf" srcId="{C513C73E-DA52-432E-BCF7-FDDA12534BED}" destId="{C60E2B08-7A1B-416D-88CB-8F3B27709196}" srcOrd="1" destOrd="0" presId="urn:microsoft.com/office/officeart/2005/8/layout/list1"/>
    <dgm:cxn modelId="{6EFFE4D5-52A2-4808-A08E-C392B9EC8D79}" type="presParOf" srcId="{FCFBACA4-BD5B-4CAE-A928-B9990BD73AFC}" destId="{58C22AAA-CC12-4097-B758-D80F60024676}" srcOrd="5" destOrd="0" presId="urn:microsoft.com/office/officeart/2005/8/layout/list1"/>
    <dgm:cxn modelId="{BDF2F888-FB63-494F-BE93-C8FA0FCF7CA3}" type="presParOf" srcId="{FCFBACA4-BD5B-4CAE-A928-B9990BD73AFC}" destId="{435BDF45-4252-43F8-8E6F-F169C735C03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36045-93B2-422C-8913-527EFC0E513F}" type="doc">
      <dgm:prSet loTypeId="urn:microsoft.com/office/officeart/2005/8/layout/radial3" loCatId="cycle" qsTypeId="urn:microsoft.com/office/officeart/2005/8/quickstyle/simple5" qsCatId="simple" csTypeId="urn:microsoft.com/office/officeart/2005/8/colors/colorful4" csCatId="colorful" phldr="1"/>
      <dgm:spPr/>
      <dgm:t>
        <a:bodyPr/>
        <a:lstStyle/>
        <a:p>
          <a:endParaRPr lang="zh-CN" altLang="en-US"/>
        </a:p>
      </dgm:t>
    </dgm:pt>
    <dgm:pt modelId="{63D0D02B-1EA4-4700-B758-398F6EF4D107}">
      <dgm:prSet custT="1"/>
      <dgm:spPr/>
      <dgm:t>
        <a:bodyPr/>
        <a:lstStyle/>
        <a:p>
          <a:pPr rtl="0"/>
          <a:r>
            <a:rPr lang="zh-CN" altLang="en-US" sz="4000" dirty="0"/>
            <a:t>数据</a:t>
          </a:r>
        </a:p>
      </dgm:t>
    </dgm:pt>
    <dgm:pt modelId="{49BC1FCC-0014-4318-A1A0-2C4390C0FA82}" type="parTrans" cxnId="{87506C6F-1562-45E9-B947-7D205B096767}">
      <dgm:prSet/>
      <dgm:spPr/>
      <dgm:t>
        <a:bodyPr/>
        <a:lstStyle/>
        <a:p>
          <a:endParaRPr lang="zh-CN" altLang="en-US"/>
        </a:p>
      </dgm:t>
    </dgm:pt>
    <dgm:pt modelId="{8EEE796E-E942-44C3-9C89-ACCE7D241EE4}" type="sibTrans" cxnId="{87506C6F-1562-45E9-B947-7D205B096767}">
      <dgm:prSet/>
      <dgm:spPr/>
      <dgm:t>
        <a:bodyPr/>
        <a:lstStyle/>
        <a:p>
          <a:endParaRPr lang="zh-CN" altLang="en-US"/>
        </a:p>
      </dgm:t>
    </dgm:pt>
    <dgm:pt modelId="{ADB04A5F-E114-4FBD-B0C9-F66AD3C38DDA}">
      <dgm:prSet/>
      <dgm:spPr/>
      <dgm:t>
        <a:bodyPr/>
        <a:lstStyle/>
        <a:p>
          <a:pPr rtl="0"/>
          <a:r>
            <a:rPr lang="zh-CN" altLang="en-US" dirty="0"/>
            <a:t>法律纠纷</a:t>
          </a:r>
          <a:endParaRPr lang="zh-CN" dirty="0"/>
        </a:p>
      </dgm:t>
    </dgm:pt>
    <dgm:pt modelId="{1934A492-8396-4488-9902-2EC3D61880D0}" type="parTrans" cxnId="{DA3E29FD-0A81-4824-A8B2-B8DBE7A0EBEF}">
      <dgm:prSet/>
      <dgm:spPr/>
      <dgm:t>
        <a:bodyPr/>
        <a:lstStyle/>
        <a:p>
          <a:endParaRPr lang="zh-CN" altLang="en-US"/>
        </a:p>
      </dgm:t>
    </dgm:pt>
    <dgm:pt modelId="{9A0E6912-F5B4-426D-B23C-D8BF0FC6717B}" type="sibTrans" cxnId="{DA3E29FD-0A81-4824-A8B2-B8DBE7A0EBEF}">
      <dgm:prSet/>
      <dgm:spPr/>
      <dgm:t>
        <a:bodyPr/>
        <a:lstStyle/>
        <a:p>
          <a:endParaRPr lang="zh-CN" altLang="en-US"/>
        </a:p>
      </dgm:t>
    </dgm:pt>
    <dgm:pt modelId="{D5680AC6-0188-4233-BA7C-EDC3E39E49EB}">
      <dgm:prSet/>
      <dgm:spPr/>
      <dgm:t>
        <a:bodyPr/>
        <a:lstStyle/>
        <a:p>
          <a:pPr rtl="0"/>
          <a:r>
            <a:rPr lang="zh-CN" altLang="en-US" dirty="0"/>
            <a:t>劳动增值</a:t>
          </a:r>
          <a:endParaRPr lang="zh-CN" dirty="0"/>
        </a:p>
      </dgm:t>
    </dgm:pt>
    <dgm:pt modelId="{3EF2B8EF-4B22-4A6A-9D3D-52CC4E33FB2C}" type="parTrans" cxnId="{FA75D0E8-B3B9-43A0-BD93-DBBD80C39B89}">
      <dgm:prSet/>
      <dgm:spPr/>
      <dgm:t>
        <a:bodyPr/>
        <a:lstStyle/>
        <a:p>
          <a:endParaRPr lang="zh-CN" altLang="en-US"/>
        </a:p>
      </dgm:t>
    </dgm:pt>
    <dgm:pt modelId="{23B581E0-BB97-42CF-A3AB-53E45193FFE6}" type="sibTrans" cxnId="{FA75D0E8-B3B9-43A0-BD93-DBBD80C39B89}">
      <dgm:prSet/>
      <dgm:spPr/>
      <dgm:t>
        <a:bodyPr/>
        <a:lstStyle/>
        <a:p>
          <a:endParaRPr lang="zh-CN" altLang="en-US"/>
        </a:p>
      </dgm:t>
    </dgm:pt>
    <dgm:pt modelId="{0FCB4937-ED12-4BEA-B00D-568CB7DD9101}">
      <dgm:prSet/>
      <dgm:spPr/>
      <dgm:t>
        <a:bodyPr/>
        <a:lstStyle/>
        <a:p>
          <a:pPr rtl="0"/>
          <a:r>
            <a:rPr lang="zh-CN" dirty="0"/>
            <a:t>市场交易</a:t>
          </a:r>
        </a:p>
      </dgm:t>
    </dgm:pt>
    <dgm:pt modelId="{EFDBC730-6E3D-465C-A40A-41296FC82331}" type="parTrans" cxnId="{A00608EA-6A69-420B-806D-7872C5009972}">
      <dgm:prSet/>
      <dgm:spPr/>
      <dgm:t>
        <a:bodyPr/>
        <a:lstStyle/>
        <a:p>
          <a:endParaRPr lang="zh-CN" altLang="en-US"/>
        </a:p>
      </dgm:t>
    </dgm:pt>
    <dgm:pt modelId="{8A53DEE7-7708-4F22-A035-87B4DB83A5E2}" type="sibTrans" cxnId="{A00608EA-6A69-420B-806D-7872C5009972}">
      <dgm:prSet/>
      <dgm:spPr/>
      <dgm:t>
        <a:bodyPr/>
        <a:lstStyle/>
        <a:p>
          <a:endParaRPr lang="zh-CN" altLang="en-US"/>
        </a:p>
      </dgm:t>
    </dgm:pt>
    <dgm:pt modelId="{26720170-C4F0-4837-8444-8ACFF36EFB70}">
      <dgm:prSet/>
      <dgm:spPr/>
      <dgm:t>
        <a:bodyPr/>
        <a:lstStyle/>
        <a:p>
          <a:pPr rtl="0"/>
          <a:r>
            <a:rPr lang="en-US" altLang="zh-CN" dirty="0"/>
            <a:t>…</a:t>
          </a:r>
          <a:endParaRPr lang="zh-CN" dirty="0"/>
        </a:p>
      </dgm:t>
    </dgm:pt>
    <dgm:pt modelId="{F007F275-C563-4E53-8DC0-3B6AB89789F2}" type="parTrans" cxnId="{E1911FA3-005F-465B-BCEE-9F3074BB22E9}">
      <dgm:prSet/>
      <dgm:spPr/>
      <dgm:t>
        <a:bodyPr/>
        <a:lstStyle/>
        <a:p>
          <a:endParaRPr lang="zh-CN" altLang="en-US"/>
        </a:p>
      </dgm:t>
    </dgm:pt>
    <dgm:pt modelId="{4ED60853-0B8B-44EC-936B-E905B11E7C03}" type="sibTrans" cxnId="{E1911FA3-005F-465B-BCEE-9F3074BB22E9}">
      <dgm:prSet/>
      <dgm:spPr/>
      <dgm:t>
        <a:bodyPr/>
        <a:lstStyle/>
        <a:p>
          <a:endParaRPr lang="zh-CN" altLang="en-US"/>
        </a:p>
      </dgm:t>
    </dgm:pt>
    <dgm:pt modelId="{7321C1C9-0552-46F9-B62B-B071FB6927F9}">
      <dgm:prSet/>
      <dgm:spPr/>
      <dgm:t>
        <a:bodyPr/>
        <a:lstStyle/>
        <a:p>
          <a:pPr rtl="0"/>
          <a:r>
            <a:rPr lang="zh-CN" altLang="en-US" dirty="0"/>
            <a:t>资产化管理</a:t>
          </a:r>
          <a:endParaRPr lang="zh-CN" dirty="0"/>
        </a:p>
      </dgm:t>
    </dgm:pt>
    <dgm:pt modelId="{A328B1F1-22B3-45A8-AE5B-F26020ED371C}" type="parTrans" cxnId="{63A33B5C-6A38-4EE3-A00F-9649EE027258}">
      <dgm:prSet/>
      <dgm:spPr/>
      <dgm:t>
        <a:bodyPr/>
        <a:lstStyle/>
        <a:p>
          <a:endParaRPr lang="zh-CN" altLang="en-US"/>
        </a:p>
      </dgm:t>
    </dgm:pt>
    <dgm:pt modelId="{240253A5-461D-4F38-A9E0-947AF937EBAB}" type="sibTrans" cxnId="{63A33B5C-6A38-4EE3-A00F-9649EE027258}">
      <dgm:prSet/>
      <dgm:spPr/>
      <dgm:t>
        <a:bodyPr/>
        <a:lstStyle/>
        <a:p>
          <a:endParaRPr lang="zh-CN" altLang="en-US"/>
        </a:p>
      </dgm:t>
    </dgm:pt>
    <dgm:pt modelId="{A7962165-55D9-4F1D-95ED-82477E585323}">
      <dgm:prSet/>
      <dgm:spPr/>
      <dgm:t>
        <a:bodyPr/>
        <a:lstStyle/>
        <a:p>
          <a:pPr rtl="0"/>
          <a:r>
            <a:rPr lang="zh-CN" altLang="en-US" dirty="0"/>
            <a:t>开发</a:t>
          </a:r>
          <a:endParaRPr lang="en-US" altLang="zh-CN" dirty="0"/>
        </a:p>
        <a:p>
          <a:pPr rtl="0"/>
          <a:r>
            <a:rPr lang="zh-CN" altLang="en-US" dirty="0"/>
            <a:t>利用</a:t>
          </a:r>
          <a:endParaRPr lang="zh-CN" dirty="0"/>
        </a:p>
      </dgm:t>
    </dgm:pt>
    <dgm:pt modelId="{34E4BF8C-0D9F-41B1-896D-8B72FF15F84E}" type="parTrans" cxnId="{4D6ED973-32F3-4DD7-A0BF-229EF7DE4F5B}">
      <dgm:prSet/>
      <dgm:spPr/>
      <dgm:t>
        <a:bodyPr/>
        <a:lstStyle/>
        <a:p>
          <a:endParaRPr lang="zh-CN" altLang="en-US"/>
        </a:p>
      </dgm:t>
    </dgm:pt>
    <dgm:pt modelId="{E4EE1631-BE2B-4223-BE4D-F295511E4133}" type="sibTrans" cxnId="{4D6ED973-32F3-4DD7-A0BF-229EF7DE4F5B}">
      <dgm:prSet/>
      <dgm:spPr/>
      <dgm:t>
        <a:bodyPr/>
        <a:lstStyle/>
        <a:p>
          <a:endParaRPr lang="zh-CN" altLang="en-US"/>
        </a:p>
      </dgm:t>
    </dgm:pt>
    <dgm:pt modelId="{04F47E52-61B4-4DF1-922A-17C84B9BC7EB}" type="pres">
      <dgm:prSet presAssocID="{6B136045-93B2-422C-8913-527EFC0E513F}" presName="composite" presStyleCnt="0">
        <dgm:presLayoutVars>
          <dgm:chMax val="1"/>
          <dgm:dir/>
          <dgm:resizeHandles val="exact"/>
        </dgm:presLayoutVars>
      </dgm:prSet>
      <dgm:spPr/>
    </dgm:pt>
    <dgm:pt modelId="{6F702956-B1B3-49CD-90EE-5B9BF0BDB0FB}" type="pres">
      <dgm:prSet presAssocID="{6B136045-93B2-422C-8913-527EFC0E513F}" presName="radial" presStyleCnt="0">
        <dgm:presLayoutVars>
          <dgm:animLvl val="ctr"/>
        </dgm:presLayoutVars>
      </dgm:prSet>
      <dgm:spPr/>
    </dgm:pt>
    <dgm:pt modelId="{724F01A6-87CD-48C3-A585-DABF63024D15}" type="pres">
      <dgm:prSet presAssocID="{63D0D02B-1EA4-4700-B758-398F6EF4D107}" presName="centerShape" presStyleLbl="vennNode1" presStyleIdx="0" presStyleCnt="7"/>
      <dgm:spPr/>
    </dgm:pt>
    <dgm:pt modelId="{D67F420F-359F-4D7B-8BD6-BAA306043E7D}" type="pres">
      <dgm:prSet presAssocID="{A7962165-55D9-4F1D-95ED-82477E585323}" presName="node" presStyleLbl="vennNode1" presStyleIdx="1" presStyleCnt="7">
        <dgm:presLayoutVars>
          <dgm:bulletEnabled val="1"/>
        </dgm:presLayoutVars>
      </dgm:prSet>
      <dgm:spPr/>
    </dgm:pt>
    <dgm:pt modelId="{E2B3BD7E-6B47-4013-97BF-5113E479B8CC}" type="pres">
      <dgm:prSet presAssocID="{ADB04A5F-E114-4FBD-B0C9-F66AD3C38DDA}" presName="node" presStyleLbl="vennNode1" presStyleIdx="2" presStyleCnt="7">
        <dgm:presLayoutVars>
          <dgm:bulletEnabled val="1"/>
        </dgm:presLayoutVars>
      </dgm:prSet>
      <dgm:spPr/>
    </dgm:pt>
    <dgm:pt modelId="{BB480936-AEEF-4160-9D76-FACA102AE8CB}" type="pres">
      <dgm:prSet presAssocID="{D5680AC6-0188-4233-BA7C-EDC3E39E49EB}" presName="node" presStyleLbl="vennNode1" presStyleIdx="3" presStyleCnt="7">
        <dgm:presLayoutVars>
          <dgm:bulletEnabled val="1"/>
        </dgm:presLayoutVars>
      </dgm:prSet>
      <dgm:spPr/>
    </dgm:pt>
    <dgm:pt modelId="{9845EF36-67E5-4913-899B-63A05C3CE82B}" type="pres">
      <dgm:prSet presAssocID="{0FCB4937-ED12-4BEA-B00D-568CB7DD9101}" presName="node" presStyleLbl="vennNode1" presStyleIdx="4" presStyleCnt="7">
        <dgm:presLayoutVars>
          <dgm:bulletEnabled val="1"/>
        </dgm:presLayoutVars>
      </dgm:prSet>
      <dgm:spPr/>
    </dgm:pt>
    <dgm:pt modelId="{F3F2C617-D49A-4358-87E5-45E2C060AE3F}" type="pres">
      <dgm:prSet presAssocID="{7321C1C9-0552-46F9-B62B-B071FB6927F9}" presName="node" presStyleLbl="vennNode1" presStyleIdx="5" presStyleCnt="7">
        <dgm:presLayoutVars>
          <dgm:bulletEnabled val="1"/>
        </dgm:presLayoutVars>
      </dgm:prSet>
      <dgm:spPr/>
    </dgm:pt>
    <dgm:pt modelId="{C22C9DB5-FA0E-49DA-9FAC-27B4B4B8B1E5}" type="pres">
      <dgm:prSet presAssocID="{26720170-C4F0-4837-8444-8ACFF36EFB70}" presName="node" presStyleLbl="vennNode1" presStyleIdx="6" presStyleCnt="7">
        <dgm:presLayoutVars>
          <dgm:bulletEnabled val="1"/>
        </dgm:presLayoutVars>
      </dgm:prSet>
      <dgm:spPr/>
    </dgm:pt>
  </dgm:ptLst>
  <dgm:cxnLst>
    <dgm:cxn modelId="{FE4E060F-E7F7-481F-8CEA-AA39CB98E6AD}" type="presOf" srcId="{7321C1C9-0552-46F9-B62B-B071FB6927F9}" destId="{F3F2C617-D49A-4358-87E5-45E2C060AE3F}" srcOrd="0" destOrd="0" presId="urn:microsoft.com/office/officeart/2005/8/layout/radial3"/>
    <dgm:cxn modelId="{ABC89C3D-5EB7-49E3-82E3-E69381A1BE30}" type="presOf" srcId="{26720170-C4F0-4837-8444-8ACFF36EFB70}" destId="{C22C9DB5-FA0E-49DA-9FAC-27B4B4B8B1E5}" srcOrd="0" destOrd="0" presId="urn:microsoft.com/office/officeart/2005/8/layout/radial3"/>
    <dgm:cxn modelId="{63A33B5C-6A38-4EE3-A00F-9649EE027258}" srcId="{63D0D02B-1EA4-4700-B758-398F6EF4D107}" destId="{7321C1C9-0552-46F9-B62B-B071FB6927F9}" srcOrd="4" destOrd="0" parTransId="{A328B1F1-22B3-45A8-AE5B-F26020ED371C}" sibTransId="{240253A5-461D-4F38-A9E0-947AF937EBAB}"/>
    <dgm:cxn modelId="{8B52FB62-B6E0-451D-9028-2811C044A955}" type="presOf" srcId="{A7962165-55D9-4F1D-95ED-82477E585323}" destId="{D67F420F-359F-4D7B-8BD6-BAA306043E7D}" srcOrd="0" destOrd="0" presId="urn:microsoft.com/office/officeart/2005/8/layout/radial3"/>
    <dgm:cxn modelId="{AFD03264-84AD-42DC-8696-ECAF731A0647}" type="presOf" srcId="{63D0D02B-1EA4-4700-B758-398F6EF4D107}" destId="{724F01A6-87CD-48C3-A585-DABF63024D15}" srcOrd="0" destOrd="0" presId="urn:microsoft.com/office/officeart/2005/8/layout/radial3"/>
    <dgm:cxn modelId="{87506C6F-1562-45E9-B947-7D205B096767}" srcId="{6B136045-93B2-422C-8913-527EFC0E513F}" destId="{63D0D02B-1EA4-4700-B758-398F6EF4D107}" srcOrd="0" destOrd="0" parTransId="{49BC1FCC-0014-4318-A1A0-2C4390C0FA82}" sibTransId="{8EEE796E-E942-44C3-9C89-ACCE7D241EE4}"/>
    <dgm:cxn modelId="{6E1B4C50-5392-473F-84B0-53BEC4158C22}" type="presOf" srcId="{ADB04A5F-E114-4FBD-B0C9-F66AD3C38DDA}" destId="{E2B3BD7E-6B47-4013-97BF-5113E479B8CC}" srcOrd="0" destOrd="0" presId="urn:microsoft.com/office/officeart/2005/8/layout/radial3"/>
    <dgm:cxn modelId="{AC1BB570-2BD9-40DD-BE07-75045E968A31}" type="presOf" srcId="{0FCB4937-ED12-4BEA-B00D-568CB7DD9101}" destId="{9845EF36-67E5-4913-899B-63A05C3CE82B}" srcOrd="0" destOrd="0" presId="urn:microsoft.com/office/officeart/2005/8/layout/radial3"/>
    <dgm:cxn modelId="{4D6ED973-32F3-4DD7-A0BF-229EF7DE4F5B}" srcId="{63D0D02B-1EA4-4700-B758-398F6EF4D107}" destId="{A7962165-55D9-4F1D-95ED-82477E585323}" srcOrd="0" destOrd="0" parTransId="{34E4BF8C-0D9F-41B1-896D-8B72FF15F84E}" sibTransId="{E4EE1631-BE2B-4223-BE4D-F295511E4133}"/>
    <dgm:cxn modelId="{E1911FA3-005F-465B-BCEE-9F3074BB22E9}" srcId="{63D0D02B-1EA4-4700-B758-398F6EF4D107}" destId="{26720170-C4F0-4837-8444-8ACFF36EFB70}" srcOrd="5" destOrd="0" parTransId="{F007F275-C563-4E53-8DC0-3B6AB89789F2}" sibTransId="{4ED60853-0B8B-44EC-936B-E905B11E7C03}"/>
    <dgm:cxn modelId="{FBEAF9D4-F816-4474-AB17-BBC7D002D9F1}" type="presOf" srcId="{D5680AC6-0188-4233-BA7C-EDC3E39E49EB}" destId="{BB480936-AEEF-4160-9D76-FACA102AE8CB}" srcOrd="0" destOrd="0" presId="urn:microsoft.com/office/officeart/2005/8/layout/radial3"/>
    <dgm:cxn modelId="{FA75D0E8-B3B9-43A0-BD93-DBBD80C39B89}" srcId="{63D0D02B-1EA4-4700-B758-398F6EF4D107}" destId="{D5680AC6-0188-4233-BA7C-EDC3E39E49EB}" srcOrd="2" destOrd="0" parTransId="{3EF2B8EF-4B22-4A6A-9D3D-52CC4E33FB2C}" sibTransId="{23B581E0-BB97-42CF-A3AB-53E45193FFE6}"/>
    <dgm:cxn modelId="{A00608EA-6A69-420B-806D-7872C5009972}" srcId="{63D0D02B-1EA4-4700-B758-398F6EF4D107}" destId="{0FCB4937-ED12-4BEA-B00D-568CB7DD9101}" srcOrd="3" destOrd="0" parTransId="{EFDBC730-6E3D-465C-A40A-41296FC82331}" sibTransId="{8A53DEE7-7708-4F22-A035-87B4DB83A5E2}"/>
    <dgm:cxn modelId="{3F526EEC-1811-4DD2-9FAD-584E2EFE2375}" type="presOf" srcId="{6B136045-93B2-422C-8913-527EFC0E513F}" destId="{04F47E52-61B4-4DF1-922A-17C84B9BC7EB}" srcOrd="0" destOrd="0" presId="urn:microsoft.com/office/officeart/2005/8/layout/radial3"/>
    <dgm:cxn modelId="{DA3E29FD-0A81-4824-A8B2-B8DBE7A0EBEF}" srcId="{63D0D02B-1EA4-4700-B758-398F6EF4D107}" destId="{ADB04A5F-E114-4FBD-B0C9-F66AD3C38DDA}" srcOrd="1" destOrd="0" parTransId="{1934A492-8396-4488-9902-2EC3D61880D0}" sibTransId="{9A0E6912-F5B4-426D-B23C-D8BF0FC6717B}"/>
    <dgm:cxn modelId="{209BB94F-5987-4D91-8344-5F370212702D}" type="presParOf" srcId="{04F47E52-61B4-4DF1-922A-17C84B9BC7EB}" destId="{6F702956-B1B3-49CD-90EE-5B9BF0BDB0FB}" srcOrd="0" destOrd="0" presId="urn:microsoft.com/office/officeart/2005/8/layout/radial3"/>
    <dgm:cxn modelId="{4A7805F0-1962-4158-A55F-C33AE267C47C}" type="presParOf" srcId="{6F702956-B1B3-49CD-90EE-5B9BF0BDB0FB}" destId="{724F01A6-87CD-48C3-A585-DABF63024D15}" srcOrd="0" destOrd="0" presId="urn:microsoft.com/office/officeart/2005/8/layout/radial3"/>
    <dgm:cxn modelId="{B5ADC64A-710E-43E3-A60A-A35A77C805A6}" type="presParOf" srcId="{6F702956-B1B3-49CD-90EE-5B9BF0BDB0FB}" destId="{D67F420F-359F-4D7B-8BD6-BAA306043E7D}" srcOrd="1" destOrd="0" presId="urn:microsoft.com/office/officeart/2005/8/layout/radial3"/>
    <dgm:cxn modelId="{2D93E79F-7762-455B-BA55-9F657D9586F3}" type="presParOf" srcId="{6F702956-B1B3-49CD-90EE-5B9BF0BDB0FB}" destId="{E2B3BD7E-6B47-4013-97BF-5113E479B8CC}" srcOrd="2" destOrd="0" presId="urn:microsoft.com/office/officeart/2005/8/layout/radial3"/>
    <dgm:cxn modelId="{BB3C0282-A771-4E56-A434-38F3D3952427}" type="presParOf" srcId="{6F702956-B1B3-49CD-90EE-5B9BF0BDB0FB}" destId="{BB480936-AEEF-4160-9D76-FACA102AE8CB}" srcOrd="3" destOrd="0" presId="urn:microsoft.com/office/officeart/2005/8/layout/radial3"/>
    <dgm:cxn modelId="{86EE60A0-C88A-4C7C-B75F-96C361129F78}" type="presParOf" srcId="{6F702956-B1B3-49CD-90EE-5B9BF0BDB0FB}" destId="{9845EF36-67E5-4913-899B-63A05C3CE82B}" srcOrd="4" destOrd="0" presId="urn:microsoft.com/office/officeart/2005/8/layout/radial3"/>
    <dgm:cxn modelId="{402DC023-8568-4373-893D-DE87604685A2}" type="presParOf" srcId="{6F702956-B1B3-49CD-90EE-5B9BF0BDB0FB}" destId="{F3F2C617-D49A-4358-87E5-45E2C060AE3F}" srcOrd="5" destOrd="0" presId="urn:microsoft.com/office/officeart/2005/8/layout/radial3"/>
    <dgm:cxn modelId="{B397099D-D5E2-4783-9F0C-BE1C61A452A4}" type="presParOf" srcId="{6F702956-B1B3-49CD-90EE-5B9BF0BDB0FB}" destId="{C22C9DB5-FA0E-49DA-9FAC-27B4B4B8B1E5}"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ED0EDF5-B33A-4B02-A0CB-DC64D7253A8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3EE5C281-44C7-442C-A157-A7D117F2F96C}">
      <dgm:prSet/>
      <dgm:spPr/>
      <dgm:t>
        <a:bodyPr/>
        <a:lstStyle/>
        <a:p>
          <a:pPr rtl="0"/>
          <a:r>
            <a:rPr lang="zh-CN"/>
            <a:t>各类</a:t>
          </a:r>
          <a:r>
            <a:rPr lang="en-US"/>
            <a:t>Data Science Capstone</a:t>
          </a:r>
          <a:r>
            <a:rPr lang="zh-CN"/>
            <a:t>项目</a:t>
          </a:r>
        </a:p>
      </dgm:t>
    </dgm:pt>
    <dgm:pt modelId="{25384E85-5159-4780-83B8-C5778D618D71}" type="parTrans" cxnId="{765DF01C-BC1B-4FA0-9376-BC82F63918E2}">
      <dgm:prSet/>
      <dgm:spPr/>
      <dgm:t>
        <a:bodyPr/>
        <a:lstStyle/>
        <a:p>
          <a:endParaRPr lang="zh-CN" altLang="en-US"/>
        </a:p>
      </dgm:t>
    </dgm:pt>
    <dgm:pt modelId="{DB1535B1-B7A0-4D23-912E-003D6E3A1C7B}" type="sibTrans" cxnId="{765DF01C-BC1B-4FA0-9376-BC82F63918E2}">
      <dgm:prSet/>
      <dgm:spPr/>
      <dgm:t>
        <a:bodyPr/>
        <a:lstStyle/>
        <a:p>
          <a:endParaRPr lang="zh-CN" altLang="en-US"/>
        </a:p>
      </dgm:t>
    </dgm:pt>
    <dgm:pt modelId="{33B957F4-A575-4476-A022-BCFE9DA1345B}">
      <dgm:prSet/>
      <dgm:spPr/>
      <dgm:t>
        <a:bodyPr/>
        <a:lstStyle/>
        <a:p>
          <a:pPr rtl="0"/>
          <a:r>
            <a:rPr lang="en-US"/>
            <a:t>Data Science</a:t>
          </a:r>
          <a:endParaRPr lang="zh-CN"/>
        </a:p>
      </dgm:t>
    </dgm:pt>
    <dgm:pt modelId="{F19C7D03-347B-4F38-B39C-12A77A67406E}" type="parTrans" cxnId="{D4FF5A8D-D4FD-467D-A46C-334364617080}">
      <dgm:prSet/>
      <dgm:spPr/>
      <dgm:t>
        <a:bodyPr/>
        <a:lstStyle/>
        <a:p>
          <a:endParaRPr lang="zh-CN" altLang="en-US"/>
        </a:p>
      </dgm:t>
    </dgm:pt>
    <dgm:pt modelId="{A6292486-C5D5-4CC9-852D-68B7C4F20E8B}" type="sibTrans" cxnId="{D4FF5A8D-D4FD-467D-A46C-334364617080}">
      <dgm:prSet/>
      <dgm:spPr/>
      <dgm:t>
        <a:bodyPr/>
        <a:lstStyle/>
        <a:p>
          <a:endParaRPr lang="zh-CN" altLang="en-US"/>
        </a:p>
      </dgm:t>
    </dgm:pt>
    <dgm:pt modelId="{E47740D5-09CA-4FC6-95E4-8AA7911048D1}">
      <dgm:prSet/>
      <dgm:spPr/>
      <dgm:t>
        <a:bodyPr/>
        <a:lstStyle/>
        <a:p>
          <a:pPr rtl="0"/>
          <a:r>
            <a:rPr lang="en-US" dirty="0"/>
            <a:t>Data Science at Scale</a:t>
          </a:r>
          <a:endParaRPr lang="zh-CN" dirty="0"/>
        </a:p>
      </dgm:t>
    </dgm:pt>
    <dgm:pt modelId="{9F794FCC-FF65-48C4-A6D0-3079ACADD1BF}" type="parTrans" cxnId="{1D7E5D97-86E2-4A0B-B1C0-8E0078BC5E04}">
      <dgm:prSet/>
      <dgm:spPr/>
      <dgm:t>
        <a:bodyPr/>
        <a:lstStyle/>
        <a:p>
          <a:endParaRPr lang="zh-CN" altLang="en-US"/>
        </a:p>
      </dgm:t>
    </dgm:pt>
    <dgm:pt modelId="{827A68DF-1CC7-4773-BBEC-BF913A53CD59}" type="sibTrans" cxnId="{1D7E5D97-86E2-4A0B-B1C0-8E0078BC5E04}">
      <dgm:prSet/>
      <dgm:spPr/>
      <dgm:t>
        <a:bodyPr/>
        <a:lstStyle/>
        <a:p>
          <a:endParaRPr lang="zh-CN" altLang="en-US"/>
        </a:p>
      </dgm:t>
    </dgm:pt>
    <dgm:pt modelId="{45863FA8-3BF1-44E7-87D5-F88A56CC503D}">
      <dgm:prSet/>
      <dgm:spPr/>
      <dgm:t>
        <a:bodyPr/>
        <a:lstStyle/>
        <a:p>
          <a:pPr rtl="0"/>
          <a:r>
            <a:rPr lang="zh-CN" dirty="0"/>
            <a:t>各种挑战赛</a:t>
          </a:r>
        </a:p>
      </dgm:t>
    </dgm:pt>
    <dgm:pt modelId="{9CA8307A-6571-4C42-985B-865DE6270544}" type="parTrans" cxnId="{E58C09A1-E72D-453E-873B-0DB4C0E148C4}">
      <dgm:prSet/>
      <dgm:spPr/>
      <dgm:t>
        <a:bodyPr/>
        <a:lstStyle/>
        <a:p>
          <a:endParaRPr lang="zh-CN" altLang="en-US"/>
        </a:p>
      </dgm:t>
    </dgm:pt>
    <dgm:pt modelId="{B0895162-0E0F-4B41-A290-529776B7C9F9}" type="sibTrans" cxnId="{E58C09A1-E72D-453E-873B-0DB4C0E148C4}">
      <dgm:prSet/>
      <dgm:spPr/>
      <dgm:t>
        <a:bodyPr/>
        <a:lstStyle/>
        <a:p>
          <a:endParaRPr lang="zh-CN" altLang="en-US"/>
        </a:p>
      </dgm:t>
    </dgm:pt>
    <dgm:pt modelId="{7F1AA21B-36D6-4F6A-BC99-678239AE8362}">
      <dgm:prSet/>
      <dgm:spPr/>
      <dgm:t>
        <a:bodyPr/>
        <a:lstStyle/>
        <a:p>
          <a:pPr rtl="0"/>
          <a:r>
            <a:rPr lang="zh-CN" dirty="0"/>
            <a:t>中国高校计算机大赛大数据挑战赛</a:t>
          </a:r>
        </a:p>
      </dgm:t>
    </dgm:pt>
    <dgm:pt modelId="{42CEEB39-C603-4708-BBD2-267B01C92046}" type="parTrans" cxnId="{D989FF7B-3934-4CCB-822B-C1973C124231}">
      <dgm:prSet/>
      <dgm:spPr/>
      <dgm:t>
        <a:bodyPr/>
        <a:lstStyle/>
        <a:p>
          <a:endParaRPr lang="zh-CN" altLang="en-US"/>
        </a:p>
      </dgm:t>
    </dgm:pt>
    <dgm:pt modelId="{7822FF55-4F6F-4ACB-B93B-C0E6A20BA7FD}" type="sibTrans" cxnId="{D989FF7B-3934-4CCB-822B-C1973C124231}">
      <dgm:prSet/>
      <dgm:spPr/>
      <dgm:t>
        <a:bodyPr/>
        <a:lstStyle/>
        <a:p>
          <a:endParaRPr lang="zh-CN" altLang="en-US"/>
        </a:p>
      </dgm:t>
    </dgm:pt>
    <dgm:pt modelId="{F839AFA7-F2B2-4486-A403-7313C6D8D839}">
      <dgm:prSet/>
      <dgm:spPr/>
      <dgm:t>
        <a:bodyPr/>
        <a:lstStyle/>
        <a:p>
          <a:pPr rtl="0"/>
          <a:r>
            <a:rPr lang="en-US" altLang="zh-CN" dirty="0"/>
            <a:t>…</a:t>
          </a:r>
          <a:endParaRPr lang="zh-CN" dirty="0"/>
        </a:p>
      </dgm:t>
    </dgm:pt>
    <dgm:pt modelId="{54FFE8CA-66C2-4A79-9256-7625E03FF596}" type="parTrans" cxnId="{98F2ACD5-4353-472F-BE44-EEA3BA24CA24}">
      <dgm:prSet/>
      <dgm:spPr/>
      <dgm:t>
        <a:bodyPr/>
        <a:lstStyle/>
        <a:p>
          <a:endParaRPr lang="zh-CN" altLang="en-US"/>
        </a:p>
      </dgm:t>
    </dgm:pt>
    <dgm:pt modelId="{B42CAF2D-F6E8-4902-BAF0-B11190A18226}" type="sibTrans" cxnId="{98F2ACD5-4353-472F-BE44-EEA3BA24CA24}">
      <dgm:prSet/>
      <dgm:spPr/>
      <dgm:t>
        <a:bodyPr/>
        <a:lstStyle/>
        <a:p>
          <a:endParaRPr lang="zh-CN" altLang="en-US"/>
        </a:p>
      </dgm:t>
    </dgm:pt>
    <dgm:pt modelId="{8C620FA3-D046-4C8E-9454-A9CA83375986}">
      <dgm:prSet/>
      <dgm:spPr/>
      <dgm:t>
        <a:bodyPr/>
        <a:lstStyle/>
        <a:p>
          <a:pPr rtl="0"/>
          <a:r>
            <a:rPr lang="en-US" altLang="zh-CN" dirty="0"/>
            <a:t>…</a:t>
          </a:r>
          <a:endParaRPr lang="zh-CN" dirty="0"/>
        </a:p>
      </dgm:t>
    </dgm:pt>
    <dgm:pt modelId="{65176AF2-A633-46ED-A55D-11A4DE3365F5}" type="parTrans" cxnId="{32F7CF12-3295-4DE8-B5D6-1FC6655C5519}">
      <dgm:prSet/>
      <dgm:spPr/>
      <dgm:t>
        <a:bodyPr/>
        <a:lstStyle/>
        <a:p>
          <a:endParaRPr lang="zh-CN" altLang="en-US"/>
        </a:p>
      </dgm:t>
    </dgm:pt>
    <dgm:pt modelId="{41E6F88F-27EE-4E1E-AB6E-FB8CE9910C13}" type="sibTrans" cxnId="{32F7CF12-3295-4DE8-B5D6-1FC6655C5519}">
      <dgm:prSet/>
      <dgm:spPr/>
      <dgm:t>
        <a:bodyPr/>
        <a:lstStyle/>
        <a:p>
          <a:endParaRPr lang="zh-CN" altLang="en-US"/>
        </a:p>
      </dgm:t>
    </dgm:pt>
    <dgm:pt modelId="{C21116F1-F616-43B8-BB92-6F15F94C374E}" type="pres">
      <dgm:prSet presAssocID="{7ED0EDF5-B33A-4B02-A0CB-DC64D7253A80}" presName="linear" presStyleCnt="0">
        <dgm:presLayoutVars>
          <dgm:animLvl val="lvl"/>
          <dgm:resizeHandles val="exact"/>
        </dgm:presLayoutVars>
      </dgm:prSet>
      <dgm:spPr/>
    </dgm:pt>
    <dgm:pt modelId="{B21D86CE-3BED-4447-917C-12A582B084C2}" type="pres">
      <dgm:prSet presAssocID="{3EE5C281-44C7-442C-A157-A7D117F2F96C}" presName="parentText" presStyleLbl="node1" presStyleIdx="0" presStyleCnt="2">
        <dgm:presLayoutVars>
          <dgm:chMax val="0"/>
          <dgm:bulletEnabled val="1"/>
        </dgm:presLayoutVars>
      </dgm:prSet>
      <dgm:spPr/>
    </dgm:pt>
    <dgm:pt modelId="{C6072DCD-D2CB-463E-9D78-9AEEB2250B9E}" type="pres">
      <dgm:prSet presAssocID="{3EE5C281-44C7-442C-A157-A7D117F2F96C}" presName="childText" presStyleLbl="revTx" presStyleIdx="0" presStyleCnt="2">
        <dgm:presLayoutVars>
          <dgm:bulletEnabled val="1"/>
        </dgm:presLayoutVars>
      </dgm:prSet>
      <dgm:spPr/>
    </dgm:pt>
    <dgm:pt modelId="{0857EC63-A4EB-4B23-8701-9C0160CD36CF}" type="pres">
      <dgm:prSet presAssocID="{45863FA8-3BF1-44E7-87D5-F88A56CC503D}" presName="parentText" presStyleLbl="node1" presStyleIdx="1" presStyleCnt="2">
        <dgm:presLayoutVars>
          <dgm:chMax val="0"/>
          <dgm:bulletEnabled val="1"/>
        </dgm:presLayoutVars>
      </dgm:prSet>
      <dgm:spPr/>
    </dgm:pt>
    <dgm:pt modelId="{6D346D6C-0824-43F5-A85C-A0C5E63B42CA}" type="pres">
      <dgm:prSet presAssocID="{45863FA8-3BF1-44E7-87D5-F88A56CC503D}" presName="childText" presStyleLbl="revTx" presStyleIdx="1" presStyleCnt="2">
        <dgm:presLayoutVars>
          <dgm:bulletEnabled val="1"/>
        </dgm:presLayoutVars>
      </dgm:prSet>
      <dgm:spPr/>
    </dgm:pt>
  </dgm:ptLst>
  <dgm:cxnLst>
    <dgm:cxn modelId="{62836005-5A73-43DC-BC40-1E8F02372EDF}" type="presOf" srcId="{7ED0EDF5-B33A-4B02-A0CB-DC64D7253A80}" destId="{C21116F1-F616-43B8-BB92-6F15F94C374E}" srcOrd="0" destOrd="0" presId="urn:microsoft.com/office/officeart/2005/8/layout/vList2"/>
    <dgm:cxn modelId="{32F7CF12-3295-4DE8-B5D6-1FC6655C5519}" srcId="{45863FA8-3BF1-44E7-87D5-F88A56CC503D}" destId="{8C620FA3-D046-4C8E-9454-A9CA83375986}" srcOrd="1" destOrd="0" parTransId="{65176AF2-A633-46ED-A55D-11A4DE3365F5}" sibTransId="{41E6F88F-27EE-4E1E-AB6E-FB8CE9910C13}"/>
    <dgm:cxn modelId="{EF2C6D13-91C9-4CAE-975B-BA9B50D893D8}" type="presOf" srcId="{33B957F4-A575-4476-A022-BCFE9DA1345B}" destId="{C6072DCD-D2CB-463E-9D78-9AEEB2250B9E}" srcOrd="0" destOrd="0" presId="urn:microsoft.com/office/officeart/2005/8/layout/vList2"/>
    <dgm:cxn modelId="{100DA213-0113-4CEA-B3B1-E27A6229A6DF}" type="presOf" srcId="{45863FA8-3BF1-44E7-87D5-F88A56CC503D}" destId="{0857EC63-A4EB-4B23-8701-9C0160CD36CF}" srcOrd="0" destOrd="0" presId="urn:microsoft.com/office/officeart/2005/8/layout/vList2"/>
    <dgm:cxn modelId="{765DF01C-BC1B-4FA0-9376-BC82F63918E2}" srcId="{7ED0EDF5-B33A-4B02-A0CB-DC64D7253A80}" destId="{3EE5C281-44C7-442C-A157-A7D117F2F96C}" srcOrd="0" destOrd="0" parTransId="{25384E85-5159-4780-83B8-C5778D618D71}" sibTransId="{DB1535B1-B7A0-4D23-912E-003D6E3A1C7B}"/>
    <dgm:cxn modelId="{20DB8522-21CB-4736-B5B9-F39D3AE3F4BF}" type="presOf" srcId="{7F1AA21B-36D6-4F6A-BC99-678239AE8362}" destId="{6D346D6C-0824-43F5-A85C-A0C5E63B42CA}" srcOrd="0" destOrd="0" presId="urn:microsoft.com/office/officeart/2005/8/layout/vList2"/>
    <dgm:cxn modelId="{5B5C3B3F-4518-4032-AF49-7BB0439FCF76}" type="presOf" srcId="{8C620FA3-D046-4C8E-9454-A9CA83375986}" destId="{6D346D6C-0824-43F5-A85C-A0C5E63B42CA}" srcOrd="0" destOrd="1" presId="urn:microsoft.com/office/officeart/2005/8/layout/vList2"/>
    <dgm:cxn modelId="{A4AF6345-EA21-4931-8F15-F2682ADD22C0}" type="presOf" srcId="{3EE5C281-44C7-442C-A157-A7D117F2F96C}" destId="{B21D86CE-3BED-4447-917C-12A582B084C2}" srcOrd="0" destOrd="0" presId="urn:microsoft.com/office/officeart/2005/8/layout/vList2"/>
    <dgm:cxn modelId="{D989FF7B-3934-4CCB-822B-C1973C124231}" srcId="{45863FA8-3BF1-44E7-87D5-F88A56CC503D}" destId="{7F1AA21B-36D6-4F6A-BC99-678239AE8362}" srcOrd="0" destOrd="0" parTransId="{42CEEB39-C603-4708-BBD2-267B01C92046}" sibTransId="{7822FF55-4F6F-4ACB-B93B-C0E6A20BA7FD}"/>
    <dgm:cxn modelId="{D4FF5A8D-D4FD-467D-A46C-334364617080}" srcId="{3EE5C281-44C7-442C-A157-A7D117F2F96C}" destId="{33B957F4-A575-4476-A022-BCFE9DA1345B}" srcOrd="0" destOrd="0" parTransId="{F19C7D03-347B-4F38-B39C-12A77A67406E}" sibTransId="{A6292486-C5D5-4CC9-852D-68B7C4F20E8B}"/>
    <dgm:cxn modelId="{1D7E5D97-86E2-4A0B-B1C0-8E0078BC5E04}" srcId="{3EE5C281-44C7-442C-A157-A7D117F2F96C}" destId="{E47740D5-09CA-4FC6-95E4-8AA7911048D1}" srcOrd="1" destOrd="0" parTransId="{9F794FCC-FF65-48C4-A6D0-3079ACADD1BF}" sibTransId="{827A68DF-1CC7-4773-BBEC-BF913A53CD59}"/>
    <dgm:cxn modelId="{5306E19A-9551-4CE3-BF7B-DF2AB3793489}" type="presOf" srcId="{F839AFA7-F2B2-4486-A403-7313C6D8D839}" destId="{C6072DCD-D2CB-463E-9D78-9AEEB2250B9E}" srcOrd="0" destOrd="2" presId="urn:microsoft.com/office/officeart/2005/8/layout/vList2"/>
    <dgm:cxn modelId="{E58C09A1-E72D-453E-873B-0DB4C0E148C4}" srcId="{7ED0EDF5-B33A-4B02-A0CB-DC64D7253A80}" destId="{45863FA8-3BF1-44E7-87D5-F88A56CC503D}" srcOrd="1" destOrd="0" parTransId="{9CA8307A-6571-4C42-985B-865DE6270544}" sibTransId="{B0895162-0E0F-4B41-A290-529776B7C9F9}"/>
    <dgm:cxn modelId="{98F2ACD5-4353-472F-BE44-EEA3BA24CA24}" srcId="{3EE5C281-44C7-442C-A157-A7D117F2F96C}" destId="{F839AFA7-F2B2-4486-A403-7313C6D8D839}" srcOrd="2" destOrd="0" parTransId="{54FFE8CA-66C2-4A79-9256-7625E03FF596}" sibTransId="{B42CAF2D-F6E8-4902-BAF0-B11190A18226}"/>
    <dgm:cxn modelId="{69AD95E6-0F85-4A0F-A27E-0108DA0081F8}" type="presOf" srcId="{E47740D5-09CA-4FC6-95E4-8AA7911048D1}" destId="{C6072DCD-D2CB-463E-9D78-9AEEB2250B9E}" srcOrd="0" destOrd="1" presId="urn:microsoft.com/office/officeart/2005/8/layout/vList2"/>
    <dgm:cxn modelId="{18CE5FA1-1C5C-49C9-B02C-D68CDE15B871}" type="presParOf" srcId="{C21116F1-F616-43B8-BB92-6F15F94C374E}" destId="{B21D86CE-3BED-4447-917C-12A582B084C2}" srcOrd="0" destOrd="0" presId="urn:microsoft.com/office/officeart/2005/8/layout/vList2"/>
    <dgm:cxn modelId="{739CCD1B-D3ED-4D53-B2F9-DD3420BCC1BE}" type="presParOf" srcId="{C21116F1-F616-43B8-BB92-6F15F94C374E}" destId="{C6072DCD-D2CB-463E-9D78-9AEEB2250B9E}" srcOrd="1" destOrd="0" presId="urn:microsoft.com/office/officeart/2005/8/layout/vList2"/>
    <dgm:cxn modelId="{71FDC03D-3B1F-4B2B-BF90-A40930043C22}" type="presParOf" srcId="{C21116F1-F616-43B8-BB92-6F15F94C374E}" destId="{0857EC63-A4EB-4B23-8701-9C0160CD36CF}" srcOrd="2" destOrd="0" presId="urn:microsoft.com/office/officeart/2005/8/layout/vList2"/>
    <dgm:cxn modelId="{8C586C43-82ED-4BF9-BECB-E6B505836063}" type="presParOf" srcId="{C21116F1-F616-43B8-BB92-6F15F94C374E}" destId="{6D346D6C-0824-43F5-A85C-A0C5E63B42CA}" srcOrd="3" destOrd="0" presId="urn:microsoft.com/office/officeart/2005/8/layout/vList2"/>
  </dgm:cxnLst>
  <dgm:bg>
    <a:solidFill>
      <a:schemeClr val="tx2">
        <a:lumMod val="60000"/>
        <a:lumOff val="40000"/>
      </a:schemeClr>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C35A3B6-8C72-4977-A1DD-87888335B00B}" type="doc">
      <dgm:prSet loTypeId="urn:microsoft.com/office/officeart/2005/8/layout/arrow4" loCatId="relationship" qsTypeId="urn:microsoft.com/office/officeart/2005/8/quickstyle/simple5" qsCatId="simple" csTypeId="urn:microsoft.com/office/officeart/2005/8/colors/colorful5" csCatId="colorful"/>
      <dgm:spPr/>
      <dgm:t>
        <a:bodyPr/>
        <a:lstStyle/>
        <a:p>
          <a:endParaRPr lang="zh-CN" altLang="en-US"/>
        </a:p>
      </dgm:t>
    </dgm:pt>
    <dgm:pt modelId="{EAE8EBD1-097F-4A90-95D8-4CE4D89A109A}">
      <dgm:prSet custT="1"/>
      <dgm:spPr/>
      <dgm:t>
        <a:bodyPr/>
        <a:lstStyle/>
        <a:p>
          <a:pPr rtl="0"/>
          <a:r>
            <a:rPr lang="zh-CN" altLang="en-US" sz="3200"/>
            <a:t>竞赛</a:t>
          </a:r>
        </a:p>
      </dgm:t>
    </dgm:pt>
    <dgm:pt modelId="{B7514198-158E-4E3B-9307-BA1244A324B8}" type="parTrans" cxnId="{0575D7E3-7C63-4431-9BF9-F89D28A1E1D2}">
      <dgm:prSet/>
      <dgm:spPr/>
      <dgm:t>
        <a:bodyPr/>
        <a:lstStyle/>
        <a:p>
          <a:endParaRPr lang="zh-CN" altLang="en-US" sz="3200"/>
        </a:p>
      </dgm:t>
    </dgm:pt>
    <dgm:pt modelId="{B0B61359-58E8-4704-A5AB-CA18E797CB10}" type="sibTrans" cxnId="{0575D7E3-7C63-4431-9BF9-F89D28A1E1D2}">
      <dgm:prSet/>
      <dgm:spPr/>
      <dgm:t>
        <a:bodyPr/>
        <a:lstStyle/>
        <a:p>
          <a:endParaRPr lang="zh-CN" altLang="en-US" sz="3200"/>
        </a:p>
      </dgm:t>
    </dgm:pt>
    <dgm:pt modelId="{0F0073C8-BA17-421F-BFE5-1FBF72449998}">
      <dgm:prSet custT="1"/>
      <dgm:spPr/>
      <dgm:t>
        <a:bodyPr/>
        <a:lstStyle/>
        <a:p>
          <a:pPr rtl="0"/>
          <a:r>
            <a:rPr lang="zh-CN" altLang="en-US" sz="3200"/>
            <a:t>开源项目</a:t>
          </a:r>
        </a:p>
      </dgm:t>
    </dgm:pt>
    <dgm:pt modelId="{2BDDDB13-7978-459A-8270-3BBAD9132EFB}" type="parTrans" cxnId="{F9BFE217-88A6-4491-A0BB-4D259B5445D1}">
      <dgm:prSet/>
      <dgm:spPr/>
      <dgm:t>
        <a:bodyPr/>
        <a:lstStyle/>
        <a:p>
          <a:endParaRPr lang="zh-CN" altLang="en-US" sz="3200"/>
        </a:p>
      </dgm:t>
    </dgm:pt>
    <dgm:pt modelId="{72B59E4F-2FAC-47B5-827D-FF420B044170}" type="sibTrans" cxnId="{F9BFE217-88A6-4491-A0BB-4D259B5445D1}">
      <dgm:prSet/>
      <dgm:spPr/>
      <dgm:t>
        <a:bodyPr/>
        <a:lstStyle/>
        <a:p>
          <a:endParaRPr lang="zh-CN" altLang="en-US" sz="3200"/>
        </a:p>
      </dgm:t>
    </dgm:pt>
    <dgm:pt modelId="{82CDAD33-877E-4991-A46A-9B51C3FD694F}" type="pres">
      <dgm:prSet presAssocID="{FC35A3B6-8C72-4977-A1DD-87888335B00B}" presName="compositeShape" presStyleCnt="0">
        <dgm:presLayoutVars>
          <dgm:chMax val="2"/>
          <dgm:dir/>
          <dgm:resizeHandles val="exact"/>
        </dgm:presLayoutVars>
      </dgm:prSet>
      <dgm:spPr/>
    </dgm:pt>
    <dgm:pt modelId="{90AADFE5-904B-4D36-9F71-2D81CA8BF4FE}" type="pres">
      <dgm:prSet presAssocID="{EAE8EBD1-097F-4A90-95D8-4CE4D89A109A}" presName="upArrow" presStyleLbl="node1" presStyleIdx="0" presStyleCnt="2"/>
      <dgm:spPr/>
    </dgm:pt>
    <dgm:pt modelId="{629722F3-9024-4119-A325-4FADFD8B2B7C}" type="pres">
      <dgm:prSet presAssocID="{EAE8EBD1-097F-4A90-95D8-4CE4D89A109A}" presName="upArrowText" presStyleLbl="revTx" presStyleIdx="0" presStyleCnt="2">
        <dgm:presLayoutVars>
          <dgm:chMax val="0"/>
          <dgm:bulletEnabled val="1"/>
        </dgm:presLayoutVars>
      </dgm:prSet>
      <dgm:spPr/>
    </dgm:pt>
    <dgm:pt modelId="{FDD206F4-A2AD-47EB-BF83-F03551F732CB}" type="pres">
      <dgm:prSet presAssocID="{0F0073C8-BA17-421F-BFE5-1FBF72449998}" presName="downArrow" presStyleLbl="node1" presStyleIdx="1" presStyleCnt="2"/>
      <dgm:spPr/>
    </dgm:pt>
    <dgm:pt modelId="{26144698-A31B-4FBF-809C-DB2211B71CCA}" type="pres">
      <dgm:prSet presAssocID="{0F0073C8-BA17-421F-BFE5-1FBF72449998}" presName="downArrowText" presStyleLbl="revTx" presStyleIdx="1" presStyleCnt="2">
        <dgm:presLayoutVars>
          <dgm:chMax val="0"/>
          <dgm:bulletEnabled val="1"/>
        </dgm:presLayoutVars>
      </dgm:prSet>
      <dgm:spPr/>
    </dgm:pt>
  </dgm:ptLst>
  <dgm:cxnLst>
    <dgm:cxn modelId="{F9BFE217-88A6-4491-A0BB-4D259B5445D1}" srcId="{FC35A3B6-8C72-4977-A1DD-87888335B00B}" destId="{0F0073C8-BA17-421F-BFE5-1FBF72449998}" srcOrd="1" destOrd="0" parTransId="{2BDDDB13-7978-459A-8270-3BBAD9132EFB}" sibTransId="{72B59E4F-2FAC-47B5-827D-FF420B044170}"/>
    <dgm:cxn modelId="{8E5FDABB-AF61-41CB-A658-1CFD84667F96}" type="presOf" srcId="{FC35A3B6-8C72-4977-A1DD-87888335B00B}" destId="{82CDAD33-877E-4991-A46A-9B51C3FD694F}" srcOrd="0" destOrd="0" presId="urn:microsoft.com/office/officeart/2005/8/layout/arrow4"/>
    <dgm:cxn modelId="{0575D7E3-7C63-4431-9BF9-F89D28A1E1D2}" srcId="{FC35A3B6-8C72-4977-A1DD-87888335B00B}" destId="{EAE8EBD1-097F-4A90-95D8-4CE4D89A109A}" srcOrd="0" destOrd="0" parTransId="{B7514198-158E-4E3B-9307-BA1244A324B8}" sibTransId="{B0B61359-58E8-4704-A5AB-CA18E797CB10}"/>
    <dgm:cxn modelId="{053D89E5-FF8F-45E1-BDAD-5022B3B61123}" type="presOf" srcId="{EAE8EBD1-097F-4A90-95D8-4CE4D89A109A}" destId="{629722F3-9024-4119-A325-4FADFD8B2B7C}" srcOrd="0" destOrd="0" presId="urn:microsoft.com/office/officeart/2005/8/layout/arrow4"/>
    <dgm:cxn modelId="{22D463ED-F2BF-4F6A-8411-F734149AC379}" type="presOf" srcId="{0F0073C8-BA17-421F-BFE5-1FBF72449998}" destId="{26144698-A31B-4FBF-809C-DB2211B71CCA}" srcOrd="0" destOrd="0" presId="urn:microsoft.com/office/officeart/2005/8/layout/arrow4"/>
    <dgm:cxn modelId="{6003209E-AAC4-4934-9675-37834D55B146}" type="presParOf" srcId="{82CDAD33-877E-4991-A46A-9B51C3FD694F}" destId="{90AADFE5-904B-4D36-9F71-2D81CA8BF4FE}" srcOrd="0" destOrd="0" presId="urn:microsoft.com/office/officeart/2005/8/layout/arrow4"/>
    <dgm:cxn modelId="{2FE891BB-32D9-4499-81E7-DEDDF64BCF48}" type="presParOf" srcId="{82CDAD33-877E-4991-A46A-9B51C3FD694F}" destId="{629722F3-9024-4119-A325-4FADFD8B2B7C}" srcOrd="1" destOrd="0" presId="urn:microsoft.com/office/officeart/2005/8/layout/arrow4"/>
    <dgm:cxn modelId="{F7769346-A87A-4298-AA5C-286A6D59C35A}" type="presParOf" srcId="{82CDAD33-877E-4991-A46A-9B51C3FD694F}" destId="{FDD206F4-A2AD-47EB-BF83-F03551F732CB}" srcOrd="2" destOrd="0" presId="urn:microsoft.com/office/officeart/2005/8/layout/arrow4"/>
    <dgm:cxn modelId="{BA51FF4C-56CC-4903-A01E-E49607473F4A}" type="presParOf" srcId="{82CDAD33-877E-4991-A46A-9B51C3FD694F}" destId="{26144698-A31B-4FBF-809C-DB2211B71CCA}"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748B8BD-B736-4C92-9895-AFB478083EBE}"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5BD1F1EC-343E-4CB2-9E77-DE77909015C7}">
      <dgm:prSet custT="1"/>
      <dgm:spPr/>
      <dgm:t>
        <a:bodyPr/>
        <a:lstStyle/>
        <a:p>
          <a:pPr rtl="0"/>
          <a:r>
            <a:rPr lang="zh-CN" sz="2400"/>
            <a:t>基于</a:t>
          </a:r>
          <a:r>
            <a:rPr lang="en-US" sz="2400"/>
            <a:t>R/Python </a:t>
          </a:r>
          <a:r>
            <a:rPr lang="zh-CN" sz="2400"/>
            <a:t>的编程</a:t>
          </a:r>
        </a:p>
      </dgm:t>
    </dgm:pt>
    <dgm:pt modelId="{A575B50D-B098-4E03-B16E-4BF52CB16754}" type="parTrans" cxnId="{12F16B43-D2FE-4132-B071-6B935A0899C9}">
      <dgm:prSet/>
      <dgm:spPr/>
      <dgm:t>
        <a:bodyPr/>
        <a:lstStyle/>
        <a:p>
          <a:endParaRPr lang="zh-CN" altLang="en-US" sz="1400"/>
        </a:p>
      </dgm:t>
    </dgm:pt>
    <dgm:pt modelId="{8377005F-F554-4DA5-918C-F7931ED5E05D}" type="sibTrans" cxnId="{12F16B43-D2FE-4132-B071-6B935A0899C9}">
      <dgm:prSet/>
      <dgm:spPr/>
      <dgm:t>
        <a:bodyPr/>
        <a:lstStyle/>
        <a:p>
          <a:endParaRPr lang="zh-CN" altLang="en-US" sz="1400"/>
        </a:p>
      </dgm:t>
    </dgm:pt>
    <dgm:pt modelId="{051D047F-3555-419D-A122-D71AC91FF834}">
      <dgm:prSet custT="1"/>
      <dgm:spPr/>
      <dgm:t>
        <a:bodyPr/>
        <a:lstStyle/>
        <a:p>
          <a:pPr rtl="0"/>
          <a:r>
            <a:rPr lang="zh-CN" sz="2400" dirty="0"/>
            <a:t>尤其是</a:t>
          </a:r>
          <a:r>
            <a:rPr lang="en-US" sz="2400" dirty="0" err="1"/>
            <a:t>SparkR</a:t>
          </a:r>
          <a:r>
            <a:rPr lang="en-US" sz="2400" dirty="0"/>
            <a:t>, </a:t>
          </a:r>
          <a:r>
            <a:rPr lang="en-US" sz="2400" dirty="0" err="1"/>
            <a:t>Rhadoop</a:t>
          </a:r>
          <a:endParaRPr lang="zh-CN" sz="2400" dirty="0"/>
        </a:p>
      </dgm:t>
    </dgm:pt>
    <dgm:pt modelId="{EE920B06-9BC3-4173-BFBF-FECFF199B2CD}" type="parTrans" cxnId="{9FBD3C32-A1C2-443C-9E80-E43F55452974}">
      <dgm:prSet/>
      <dgm:spPr/>
      <dgm:t>
        <a:bodyPr/>
        <a:lstStyle/>
        <a:p>
          <a:endParaRPr lang="zh-CN" altLang="en-US" sz="1400"/>
        </a:p>
      </dgm:t>
    </dgm:pt>
    <dgm:pt modelId="{5A8BE3E0-DC3E-460A-A641-BAE6D71DC47A}" type="sibTrans" cxnId="{9FBD3C32-A1C2-443C-9E80-E43F55452974}">
      <dgm:prSet/>
      <dgm:spPr/>
      <dgm:t>
        <a:bodyPr/>
        <a:lstStyle/>
        <a:p>
          <a:endParaRPr lang="zh-CN" altLang="en-US" sz="1400"/>
        </a:p>
      </dgm:t>
    </dgm:pt>
    <dgm:pt modelId="{6ED3BF13-C1FB-440D-9423-C2731ACC1984}">
      <dgm:prSet custT="1"/>
      <dgm:spPr/>
      <dgm:t>
        <a:bodyPr/>
        <a:lstStyle/>
        <a:p>
          <a:pPr rtl="0"/>
          <a:r>
            <a:rPr lang="zh-CN" altLang="en-US" sz="2400" dirty="0"/>
            <a:t>跟踪数据科学最新动态的方法</a:t>
          </a:r>
        </a:p>
      </dgm:t>
    </dgm:pt>
    <dgm:pt modelId="{E5EAA5CB-2E5D-4332-8CD0-74E6DDF6BEA7}" type="parTrans" cxnId="{1E9B362F-9303-490E-BD89-286523035888}">
      <dgm:prSet/>
      <dgm:spPr/>
      <dgm:t>
        <a:bodyPr/>
        <a:lstStyle/>
        <a:p>
          <a:endParaRPr lang="zh-CN" altLang="en-US" sz="1400"/>
        </a:p>
      </dgm:t>
    </dgm:pt>
    <dgm:pt modelId="{8C6AA5BE-74F5-4B89-AFB3-2FDD770CF359}" type="sibTrans" cxnId="{1E9B362F-9303-490E-BD89-286523035888}">
      <dgm:prSet/>
      <dgm:spPr/>
      <dgm:t>
        <a:bodyPr/>
        <a:lstStyle/>
        <a:p>
          <a:endParaRPr lang="zh-CN" altLang="en-US" sz="1400"/>
        </a:p>
      </dgm:t>
    </dgm:pt>
    <dgm:pt modelId="{E3A2101A-95AD-4939-A467-85664D94C2CA}">
      <dgm:prSet custT="1"/>
      <dgm:spPr/>
      <dgm:t>
        <a:bodyPr/>
        <a:lstStyle/>
        <a:p>
          <a:pPr rtl="0"/>
          <a:r>
            <a:rPr lang="zh-CN" sz="2400"/>
            <a:t>人物、期刊、会议、机构、图书</a:t>
          </a:r>
          <a:r>
            <a:rPr lang="en-US" sz="2400"/>
            <a:t>…</a:t>
          </a:r>
          <a:endParaRPr lang="zh-CN" sz="2400"/>
        </a:p>
      </dgm:t>
    </dgm:pt>
    <dgm:pt modelId="{BA28C08F-B26A-47BF-93D7-D6A5F8D487F1}" type="parTrans" cxnId="{D056F000-5F79-46CC-8BF4-E54340063C57}">
      <dgm:prSet/>
      <dgm:spPr/>
      <dgm:t>
        <a:bodyPr/>
        <a:lstStyle/>
        <a:p>
          <a:endParaRPr lang="zh-CN" altLang="en-US" sz="1400"/>
        </a:p>
      </dgm:t>
    </dgm:pt>
    <dgm:pt modelId="{E95141D3-723A-44AE-84C6-A24E5A45D9BD}" type="sibTrans" cxnId="{D056F000-5F79-46CC-8BF4-E54340063C57}">
      <dgm:prSet/>
      <dgm:spPr/>
      <dgm:t>
        <a:bodyPr/>
        <a:lstStyle/>
        <a:p>
          <a:endParaRPr lang="zh-CN" altLang="en-US" sz="1400"/>
        </a:p>
      </dgm:t>
    </dgm:pt>
    <dgm:pt modelId="{86B73EC4-8750-4C54-AC17-F89D817F49AD}">
      <dgm:prSet custT="1"/>
      <dgm:spPr/>
      <dgm:t>
        <a:bodyPr/>
        <a:lstStyle/>
        <a:p>
          <a:pPr rtl="0"/>
          <a:r>
            <a:rPr lang="zh-CN" altLang="en-US" sz="2400" dirty="0"/>
            <a:t>学习数据科学的信心与兴趣</a:t>
          </a:r>
        </a:p>
      </dgm:t>
    </dgm:pt>
    <dgm:pt modelId="{F1745308-4E92-44A1-B5B8-880B6207AC1E}" type="parTrans" cxnId="{3EFDC8D8-5020-4023-8B9F-0C300306EEDE}">
      <dgm:prSet/>
      <dgm:spPr/>
      <dgm:t>
        <a:bodyPr/>
        <a:lstStyle/>
        <a:p>
          <a:endParaRPr lang="zh-CN" altLang="en-US" sz="1400"/>
        </a:p>
      </dgm:t>
    </dgm:pt>
    <dgm:pt modelId="{FC011007-4D73-4933-AA49-32F75EAAB127}" type="sibTrans" cxnId="{3EFDC8D8-5020-4023-8B9F-0C300306EEDE}">
      <dgm:prSet/>
      <dgm:spPr/>
      <dgm:t>
        <a:bodyPr/>
        <a:lstStyle/>
        <a:p>
          <a:endParaRPr lang="zh-CN" altLang="en-US" sz="1400"/>
        </a:p>
      </dgm:t>
    </dgm:pt>
    <dgm:pt modelId="{8A27C5CD-2547-48BC-B70B-7EDEFAB10A65}">
      <dgm:prSet custT="1"/>
      <dgm:spPr/>
      <dgm:t>
        <a:bodyPr/>
        <a:lstStyle/>
        <a:p>
          <a:pPr rtl="0"/>
          <a:r>
            <a:rPr lang="zh-CN" altLang="en-US" sz="2400"/>
            <a:t>信心、兴趣、爱好</a:t>
          </a:r>
        </a:p>
      </dgm:t>
    </dgm:pt>
    <dgm:pt modelId="{1787D928-5FEE-48E9-8295-C8EC714EF282}" type="parTrans" cxnId="{86EBCA0B-F5A0-4ECA-9AF8-80B75DAF7DB2}">
      <dgm:prSet/>
      <dgm:spPr/>
      <dgm:t>
        <a:bodyPr/>
        <a:lstStyle/>
        <a:p>
          <a:endParaRPr lang="zh-CN" altLang="en-US" sz="1400"/>
        </a:p>
      </dgm:t>
    </dgm:pt>
    <dgm:pt modelId="{340029EB-B872-4700-B9B4-0D57F0F7DBA7}" type="sibTrans" cxnId="{86EBCA0B-F5A0-4ECA-9AF8-80B75DAF7DB2}">
      <dgm:prSet/>
      <dgm:spPr/>
      <dgm:t>
        <a:bodyPr/>
        <a:lstStyle/>
        <a:p>
          <a:endParaRPr lang="zh-CN" altLang="en-US" sz="1400"/>
        </a:p>
      </dgm:t>
    </dgm:pt>
    <dgm:pt modelId="{A9826BA0-B536-42AF-8180-0F8205EC90CF}" type="pres">
      <dgm:prSet presAssocID="{7748B8BD-B736-4C92-9895-AFB478083EBE}" presName="Name0" presStyleCnt="0">
        <dgm:presLayoutVars>
          <dgm:dir/>
          <dgm:animLvl val="lvl"/>
          <dgm:resizeHandles val="exact"/>
        </dgm:presLayoutVars>
      </dgm:prSet>
      <dgm:spPr/>
    </dgm:pt>
    <dgm:pt modelId="{5CE47D2F-2402-4491-AE05-919E4B424ED3}" type="pres">
      <dgm:prSet presAssocID="{5BD1F1EC-343E-4CB2-9E77-DE77909015C7}" presName="composite" presStyleCnt="0"/>
      <dgm:spPr/>
    </dgm:pt>
    <dgm:pt modelId="{8A1EFB70-3590-433E-8CAC-D0DD0EF3D016}" type="pres">
      <dgm:prSet presAssocID="{5BD1F1EC-343E-4CB2-9E77-DE77909015C7}" presName="parTx" presStyleLbl="alignNode1" presStyleIdx="0" presStyleCnt="3">
        <dgm:presLayoutVars>
          <dgm:chMax val="0"/>
          <dgm:chPref val="0"/>
          <dgm:bulletEnabled val="1"/>
        </dgm:presLayoutVars>
      </dgm:prSet>
      <dgm:spPr/>
    </dgm:pt>
    <dgm:pt modelId="{90860A75-3684-4736-B929-733625AE29B5}" type="pres">
      <dgm:prSet presAssocID="{5BD1F1EC-343E-4CB2-9E77-DE77909015C7}" presName="desTx" presStyleLbl="alignAccFollowNode1" presStyleIdx="0" presStyleCnt="3">
        <dgm:presLayoutVars>
          <dgm:bulletEnabled val="1"/>
        </dgm:presLayoutVars>
      </dgm:prSet>
      <dgm:spPr/>
    </dgm:pt>
    <dgm:pt modelId="{4D13B05A-DB25-4A3B-8AF3-BE1608A733DF}" type="pres">
      <dgm:prSet presAssocID="{8377005F-F554-4DA5-918C-F7931ED5E05D}" presName="space" presStyleCnt="0"/>
      <dgm:spPr/>
    </dgm:pt>
    <dgm:pt modelId="{8AF322B3-0A9D-4E8D-A7B3-BF549777E65D}" type="pres">
      <dgm:prSet presAssocID="{6ED3BF13-C1FB-440D-9423-C2731ACC1984}" presName="composite" presStyleCnt="0"/>
      <dgm:spPr/>
    </dgm:pt>
    <dgm:pt modelId="{1447CE56-DA14-4498-96DD-937B154AB411}" type="pres">
      <dgm:prSet presAssocID="{6ED3BF13-C1FB-440D-9423-C2731ACC1984}" presName="parTx" presStyleLbl="alignNode1" presStyleIdx="1" presStyleCnt="3">
        <dgm:presLayoutVars>
          <dgm:chMax val="0"/>
          <dgm:chPref val="0"/>
          <dgm:bulletEnabled val="1"/>
        </dgm:presLayoutVars>
      </dgm:prSet>
      <dgm:spPr/>
    </dgm:pt>
    <dgm:pt modelId="{4FE1611F-9575-4AE5-A53C-FD998F78AEA7}" type="pres">
      <dgm:prSet presAssocID="{6ED3BF13-C1FB-440D-9423-C2731ACC1984}" presName="desTx" presStyleLbl="alignAccFollowNode1" presStyleIdx="1" presStyleCnt="3">
        <dgm:presLayoutVars>
          <dgm:bulletEnabled val="1"/>
        </dgm:presLayoutVars>
      </dgm:prSet>
      <dgm:spPr/>
    </dgm:pt>
    <dgm:pt modelId="{24385E26-FA8B-4B26-99FC-811098468A76}" type="pres">
      <dgm:prSet presAssocID="{8C6AA5BE-74F5-4B89-AFB3-2FDD770CF359}" presName="space" presStyleCnt="0"/>
      <dgm:spPr/>
    </dgm:pt>
    <dgm:pt modelId="{25102483-5B69-411A-A4CE-4B3B289173BE}" type="pres">
      <dgm:prSet presAssocID="{86B73EC4-8750-4C54-AC17-F89D817F49AD}" presName="composite" presStyleCnt="0"/>
      <dgm:spPr/>
    </dgm:pt>
    <dgm:pt modelId="{6FDBD13C-6CA2-4AB9-A25D-B9683631D390}" type="pres">
      <dgm:prSet presAssocID="{86B73EC4-8750-4C54-AC17-F89D817F49AD}" presName="parTx" presStyleLbl="alignNode1" presStyleIdx="2" presStyleCnt="3">
        <dgm:presLayoutVars>
          <dgm:chMax val="0"/>
          <dgm:chPref val="0"/>
          <dgm:bulletEnabled val="1"/>
        </dgm:presLayoutVars>
      </dgm:prSet>
      <dgm:spPr/>
    </dgm:pt>
    <dgm:pt modelId="{94C2C90D-CA7E-472B-86CB-69176AD6516C}" type="pres">
      <dgm:prSet presAssocID="{86B73EC4-8750-4C54-AC17-F89D817F49AD}" presName="desTx" presStyleLbl="alignAccFollowNode1" presStyleIdx="2" presStyleCnt="3">
        <dgm:presLayoutVars>
          <dgm:bulletEnabled val="1"/>
        </dgm:presLayoutVars>
      </dgm:prSet>
      <dgm:spPr/>
    </dgm:pt>
  </dgm:ptLst>
  <dgm:cxnLst>
    <dgm:cxn modelId="{D056F000-5F79-46CC-8BF4-E54340063C57}" srcId="{6ED3BF13-C1FB-440D-9423-C2731ACC1984}" destId="{E3A2101A-95AD-4939-A467-85664D94C2CA}" srcOrd="0" destOrd="0" parTransId="{BA28C08F-B26A-47BF-93D7-D6A5F8D487F1}" sibTransId="{E95141D3-723A-44AE-84C6-A24E5A45D9BD}"/>
    <dgm:cxn modelId="{86EBCA0B-F5A0-4ECA-9AF8-80B75DAF7DB2}" srcId="{86B73EC4-8750-4C54-AC17-F89D817F49AD}" destId="{8A27C5CD-2547-48BC-B70B-7EDEFAB10A65}" srcOrd="0" destOrd="0" parTransId="{1787D928-5FEE-48E9-8295-C8EC714EF282}" sibTransId="{340029EB-B872-4700-B9B4-0D57F0F7DBA7}"/>
    <dgm:cxn modelId="{E67C9F25-2151-4966-B403-A203214C5557}" type="presOf" srcId="{6ED3BF13-C1FB-440D-9423-C2731ACC1984}" destId="{1447CE56-DA14-4498-96DD-937B154AB411}" srcOrd="0" destOrd="0" presId="urn:microsoft.com/office/officeart/2005/8/layout/hList1"/>
    <dgm:cxn modelId="{1E9B362F-9303-490E-BD89-286523035888}" srcId="{7748B8BD-B736-4C92-9895-AFB478083EBE}" destId="{6ED3BF13-C1FB-440D-9423-C2731ACC1984}" srcOrd="1" destOrd="0" parTransId="{E5EAA5CB-2E5D-4332-8CD0-74E6DDF6BEA7}" sibTransId="{8C6AA5BE-74F5-4B89-AFB3-2FDD770CF359}"/>
    <dgm:cxn modelId="{9FBD3C32-A1C2-443C-9E80-E43F55452974}" srcId="{5BD1F1EC-343E-4CB2-9E77-DE77909015C7}" destId="{051D047F-3555-419D-A122-D71AC91FF834}" srcOrd="0" destOrd="0" parTransId="{EE920B06-9BC3-4173-BFBF-FECFF199B2CD}" sibTransId="{5A8BE3E0-DC3E-460A-A641-BAE6D71DC47A}"/>
    <dgm:cxn modelId="{12F16B43-D2FE-4132-B071-6B935A0899C9}" srcId="{7748B8BD-B736-4C92-9895-AFB478083EBE}" destId="{5BD1F1EC-343E-4CB2-9E77-DE77909015C7}" srcOrd="0" destOrd="0" parTransId="{A575B50D-B098-4E03-B16E-4BF52CB16754}" sibTransId="{8377005F-F554-4DA5-918C-F7931ED5E05D}"/>
    <dgm:cxn modelId="{5EA4DE9A-38B9-4700-8F19-1E57A832CFA0}" type="presOf" srcId="{5BD1F1EC-343E-4CB2-9E77-DE77909015C7}" destId="{8A1EFB70-3590-433E-8CAC-D0DD0EF3D016}" srcOrd="0" destOrd="0" presId="urn:microsoft.com/office/officeart/2005/8/layout/hList1"/>
    <dgm:cxn modelId="{860184AE-397F-46D2-B753-99E2F7285C80}" type="presOf" srcId="{051D047F-3555-419D-A122-D71AC91FF834}" destId="{90860A75-3684-4736-B929-733625AE29B5}" srcOrd="0" destOrd="0" presId="urn:microsoft.com/office/officeart/2005/8/layout/hList1"/>
    <dgm:cxn modelId="{EC75E3C6-3282-4CD0-B1EB-7F975E1BBADB}" type="presOf" srcId="{8A27C5CD-2547-48BC-B70B-7EDEFAB10A65}" destId="{94C2C90D-CA7E-472B-86CB-69176AD6516C}" srcOrd="0" destOrd="0" presId="urn:microsoft.com/office/officeart/2005/8/layout/hList1"/>
    <dgm:cxn modelId="{3EFDC8D8-5020-4023-8B9F-0C300306EEDE}" srcId="{7748B8BD-B736-4C92-9895-AFB478083EBE}" destId="{86B73EC4-8750-4C54-AC17-F89D817F49AD}" srcOrd="2" destOrd="0" parTransId="{F1745308-4E92-44A1-B5B8-880B6207AC1E}" sibTransId="{FC011007-4D73-4933-AA49-32F75EAAB127}"/>
    <dgm:cxn modelId="{E3E410EA-933C-413C-AFD9-627B968C3E89}" type="presOf" srcId="{7748B8BD-B736-4C92-9895-AFB478083EBE}" destId="{A9826BA0-B536-42AF-8180-0F8205EC90CF}" srcOrd="0" destOrd="0" presId="urn:microsoft.com/office/officeart/2005/8/layout/hList1"/>
    <dgm:cxn modelId="{4888C7EA-AA8E-4DD3-9F44-EB2F2F2623AE}" type="presOf" srcId="{86B73EC4-8750-4C54-AC17-F89D817F49AD}" destId="{6FDBD13C-6CA2-4AB9-A25D-B9683631D390}" srcOrd="0" destOrd="0" presId="urn:microsoft.com/office/officeart/2005/8/layout/hList1"/>
    <dgm:cxn modelId="{817757F1-1ACC-4B4A-AE4C-E2E900B7AE27}" type="presOf" srcId="{E3A2101A-95AD-4939-A467-85664D94C2CA}" destId="{4FE1611F-9575-4AE5-A53C-FD998F78AEA7}" srcOrd="0" destOrd="0" presId="urn:microsoft.com/office/officeart/2005/8/layout/hList1"/>
    <dgm:cxn modelId="{12B55DA1-31F2-45AD-8F02-72F62C0B44F4}" type="presParOf" srcId="{A9826BA0-B536-42AF-8180-0F8205EC90CF}" destId="{5CE47D2F-2402-4491-AE05-919E4B424ED3}" srcOrd="0" destOrd="0" presId="urn:microsoft.com/office/officeart/2005/8/layout/hList1"/>
    <dgm:cxn modelId="{B95E7967-4AC1-4601-9F8B-13DFCB954B68}" type="presParOf" srcId="{5CE47D2F-2402-4491-AE05-919E4B424ED3}" destId="{8A1EFB70-3590-433E-8CAC-D0DD0EF3D016}" srcOrd="0" destOrd="0" presId="urn:microsoft.com/office/officeart/2005/8/layout/hList1"/>
    <dgm:cxn modelId="{F187B763-92B7-41B9-806C-F3CB78A4BCAC}" type="presParOf" srcId="{5CE47D2F-2402-4491-AE05-919E4B424ED3}" destId="{90860A75-3684-4736-B929-733625AE29B5}" srcOrd="1" destOrd="0" presId="urn:microsoft.com/office/officeart/2005/8/layout/hList1"/>
    <dgm:cxn modelId="{5C45A37E-2E8A-4493-9543-C8392DED94DC}" type="presParOf" srcId="{A9826BA0-B536-42AF-8180-0F8205EC90CF}" destId="{4D13B05A-DB25-4A3B-8AF3-BE1608A733DF}" srcOrd="1" destOrd="0" presId="urn:microsoft.com/office/officeart/2005/8/layout/hList1"/>
    <dgm:cxn modelId="{8FADEA92-788D-4A10-9F70-ABDA388C6124}" type="presParOf" srcId="{A9826BA0-B536-42AF-8180-0F8205EC90CF}" destId="{8AF322B3-0A9D-4E8D-A7B3-BF549777E65D}" srcOrd="2" destOrd="0" presId="urn:microsoft.com/office/officeart/2005/8/layout/hList1"/>
    <dgm:cxn modelId="{61814F71-03A1-4C72-855E-C8414C96F35D}" type="presParOf" srcId="{8AF322B3-0A9D-4E8D-A7B3-BF549777E65D}" destId="{1447CE56-DA14-4498-96DD-937B154AB411}" srcOrd="0" destOrd="0" presId="urn:microsoft.com/office/officeart/2005/8/layout/hList1"/>
    <dgm:cxn modelId="{88831C63-F74F-45F9-A269-EBDFF2619A2C}" type="presParOf" srcId="{8AF322B3-0A9D-4E8D-A7B3-BF549777E65D}" destId="{4FE1611F-9575-4AE5-A53C-FD998F78AEA7}" srcOrd="1" destOrd="0" presId="urn:microsoft.com/office/officeart/2005/8/layout/hList1"/>
    <dgm:cxn modelId="{43082509-A591-4416-90FF-A68E5AADE313}" type="presParOf" srcId="{A9826BA0-B536-42AF-8180-0F8205EC90CF}" destId="{24385E26-FA8B-4B26-99FC-811098468A76}" srcOrd="3" destOrd="0" presId="urn:microsoft.com/office/officeart/2005/8/layout/hList1"/>
    <dgm:cxn modelId="{A4542A91-B945-4316-960E-505570A3AAB8}" type="presParOf" srcId="{A9826BA0-B536-42AF-8180-0F8205EC90CF}" destId="{25102483-5B69-411A-A4CE-4B3B289173BE}" srcOrd="4" destOrd="0" presId="urn:microsoft.com/office/officeart/2005/8/layout/hList1"/>
    <dgm:cxn modelId="{04AF6869-A41D-4A14-8E5B-E82800014FFF}" type="presParOf" srcId="{25102483-5B69-411A-A4CE-4B3B289173BE}" destId="{6FDBD13C-6CA2-4AB9-A25D-B9683631D390}" srcOrd="0" destOrd="0" presId="urn:microsoft.com/office/officeart/2005/8/layout/hList1"/>
    <dgm:cxn modelId="{4852663C-A664-42DC-B072-CC258787347C}" type="presParOf" srcId="{25102483-5B69-411A-A4CE-4B3B289173BE}" destId="{94C2C90D-CA7E-472B-86CB-69176AD651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705FB49C-BDD4-4CAB-BF3B-D5ED6D37701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D3C2AAAB-6A94-468C-BA52-C2BC5D2F5267}">
      <dgm:prSet custT="1"/>
      <dgm:spPr/>
      <dgm:t>
        <a:bodyPr/>
        <a:lstStyle/>
        <a:p>
          <a:pPr rtl="0"/>
          <a:r>
            <a:rPr lang="en-US" altLang="zh-CN" sz="1800" b="1" dirty="0"/>
            <a:t>1.</a:t>
          </a:r>
          <a:r>
            <a:rPr lang="zh-CN" altLang="en-US" sz="1800" b="1" dirty="0"/>
            <a:t>调查分析数据科学家常用方法、技术与工具。</a:t>
          </a:r>
        </a:p>
      </dgm:t>
    </dgm:pt>
    <dgm:pt modelId="{943D5D89-A331-4262-820D-E40FA5401FB5}" type="parTrans" cxnId="{25E8FB0E-4B48-4324-ABD3-9C126A08309F}">
      <dgm:prSet/>
      <dgm:spPr/>
      <dgm:t>
        <a:bodyPr/>
        <a:lstStyle/>
        <a:p>
          <a:endParaRPr lang="zh-CN" altLang="en-US" sz="1800" b="1"/>
        </a:p>
      </dgm:t>
    </dgm:pt>
    <dgm:pt modelId="{2A7FC416-88F0-40BC-8B48-819127896398}" type="sibTrans" cxnId="{25E8FB0E-4B48-4324-ABD3-9C126A08309F}">
      <dgm:prSet/>
      <dgm:spPr/>
      <dgm:t>
        <a:bodyPr/>
        <a:lstStyle/>
        <a:p>
          <a:endParaRPr lang="zh-CN" altLang="en-US" sz="1800" b="1"/>
        </a:p>
      </dgm:t>
    </dgm:pt>
    <dgm:pt modelId="{25D1F076-ACB5-4B8F-8871-DF9B32697753}">
      <dgm:prSet custT="1"/>
      <dgm:spPr/>
      <dgm:t>
        <a:bodyPr/>
        <a:lstStyle/>
        <a:p>
          <a:pPr rtl="0"/>
          <a:r>
            <a:rPr lang="en-US" altLang="zh-CN" sz="1800" b="1" dirty="0"/>
            <a:t>2.</a:t>
          </a:r>
          <a:r>
            <a:rPr lang="zh-CN" altLang="en-US" sz="1800" b="1" dirty="0"/>
            <a:t>结合自己的专业领域或研究兴趣，调研数据科学及大数据技术在自己所属领域中的应用现状。</a:t>
          </a:r>
        </a:p>
      </dgm:t>
    </dgm:pt>
    <dgm:pt modelId="{C43CD284-7C63-4898-B87F-7AE51AA67951}" type="parTrans" cxnId="{C11EDC3E-6C65-40BB-A32F-13743B802054}">
      <dgm:prSet/>
      <dgm:spPr/>
      <dgm:t>
        <a:bodyPr/>
        <a:lstStyle/>
        <a:p>
          <a:endParaRPr lang="zh-CN" altLang="en-US" sz="1800" b="1"/>
        </a:p>
      </dgm:t>
    </dgm:pt>
    <dgm:pt modelId="{BECAF7D1-BCBE-4D94-A9BB-6682624AC415}" type="sibTrans" cxnId="{C11EDC3E-6C65-40BB-A32F-13743B802054}">
      <dgm:prSet/>
      <dgm:spPr/>
      <dgm:t>
        <a:bodyPr/>
        <a:lstStyle/>
        <a:p>
          <a:endParaRPr lang="zh-CN" altLang="en-US" sz="1800" b="1"/>
        </a:p>
      </dgm:t>
    </dgm:pt>
    <dgm:pt modelId="{7E297B67-3A9D-4BFA-807E-25BA20EE29FA}">
      <dgm:prSet custT="1"/>
      <dgm:spPr/>
      <dgm:t>
        <a:bodyPr/>
        <a:lstStyle/>
        <a:p>
          <a:pPr rtl="0"/>
          <a:r>
            <a:rPr lang="en-US" altLang="zh-CN" sz="1800" b="1" dirty="0"/>
            <a:t>3.</a:t>
          </a:r>
          <a:r>
            <a:rPr lang="zh-CN" sz="1800" b="1" dirty="0"/>
            <a:t>调查分析近</a:t>
          </a:r>
          <a:r>
            <a:rPr lang="en-US" sz="1800" b="1" dirty="0"/>
            <a:t>3</a:t>
          </a:r>
          <a:r>
            <a:rPr lang="zh-CN" sz="1800" b="1" dirty="0"/>
            <a:t>年在数据科学领域出版的重要专著。</a:t>
          </a:r>
        </a:p>
      </dgm:t>
    </dgm:pt>
    <dgm:pt modelId="{527CD8FA-D4C6-464F-98F5-E93573C52FCA}" type="parTrans" cxnId="{A9963A3B-DC47-47EC-B477-89485B460C36}">
      <dgm:prSet/>
      <dgm:spPr/>
      <dgm:t>
        <a:bodyPr/>
        <a:lstStyle/>
        <a:p>
          <a:endParaRPr lang="zh-CN" altLang="en-US" sz="1800" b="1"/>
        </a:p>
      </dgm:t>
    </dgm:pt>
    <dgm:pt modelId="{3351A090-9257-4205-8FAE-DD1288B5A87F}" type="sibTrans" cxnId="{A9963A3B-DC47-47EC-B477-89485B460C36}">
      <dgm:prSet/>
      <dgm:spPr/>
      <dgm:t>
        <a:bodyPr/>
        <a:lstStyle/>
        <a:p>
          <a:endParaRPr lang="zh-CN" altLang="en-US" sz="1800" b="1"/>
        </a:p>
      </dgm:t>
    </dgm:pt>
    <dgm:pt modelId="{1BD57531-8C82-4354-8EE9-9A1B0CBEAFAC}">
      <dgm:prSet custT="1"/>
      <dgm:spPr/>
      <dgm:t>
        <a:bodyPr/>
        <a:lstStyle/>
        <a:p>
          <a:pPr rtl="0"/>
          <a:r>
            <a:rPr lang="en-US" altLang="zh-CN" sz="1800" b="1" dirty="0"/>
            <a:t>4.</a:t>
          </a:r>
          <a:r>
            <a:rPr lang="zh-CN" sz="1800" b="1" dirty="0"/>
            <a:t>调查分析近</a:t>
          </a:r>
          <a:r>
            <a:rPr lang="en-US" sz="1800" b="1" dirty="0"/>
            <a:t>3</a:t>
          </a:r>
          <a:r>
            <a:rPr lang="zh-CN" sz="1800" b="1" dirty="0"/>
            <a:t>年在</a:t>
          </a:r>
          <a:r>
            <a:rPr lang="en-US" sz="1800" b="1" dirty="0"/>
            <a:t>CODATA</a:t>
          </a:r>
          <a:r>
            <a:rPr lang="zh-CN" sz="1800" b="1" dirty="0"/>
            <a:t>的《数据科学学报（</a:t>
          </a:r>
          <a:r>
            <a:rPr lang="en-US" sz="1800" b="1" dirty="0"/>
            <a:t>The Data Science Journal</a:t>
          </a:r>
          <a:r>
            <a:rPr lang="zh-CN" sz="1800" b="1" dirty="0"/>
            <a:t>）》等数据科学领域的顶级学术期刊（参见本书</a:t>
          </a:r>
          <a:r>
            <a:rPr lang="en-US" sz="1800" b="1" dirty="0"/>
            <a:t>“</a:t>
          </a:r>
          <a:r>
            <a:rPr lang="zh-CN" sz="1800" b="1" dirty="0"/>
            <a:t>附</a:t>
          </a:r>
          <a:r>
            <a:rPr lang="en-US" sz="1800" b="1" dirty="0"/>
            <a:t>II</a:t>
          </a:r>
          <a:r>
            <a:rPr lang="zh-CN" sz="1800" b="1" dirty="0"/>
            <a:t>数据科学的重要资源</a:t>
          </a:r>
          <a:r>
            <a:rPr lang="en-US" sz="1800" b="1" dirty="0"/>
            <a:t>”</a:t>
          </a:r>
          <a:r>
            <a:rPr lang="zh-CN" sz="1800" b="1" dirty="0"/>
            <a:t>）上发表论文主题。</a:t>
          </a:r>
        </a:p>
      </dgm:t>
    </dgm:pt>
    <dgm:pt modelId="{FB90D1D7-CA13-4B36-8C42-57E1589AAA84}" type="parTrans" cxnId="{F5471772-33FD-407C-859C-A50F2C08C364}">
      <dgm:prSet/>
      <dgm:spPr/>
      <dgm:t>
        <a:bodyPr/>
        <a:lstStyle/>
        <a:p>
          <a:endParaRPr lang="zh-CN" altLang="en-US" sz="1800" b="1"/>
        </a:p>
      </dgm:t>
    </dgm:pt>
    <dgm:pt modelId="{1BB43E76-8B25-4991-8428-16707A8F31B3}" type="sibTrans" cxnId="{F5471772-33FD-407C-859C-A50F2C08C364}">
      <dgm:prSet/>
      <dgm:spPr/>
      <dgm:t>
        <a:bodyPr/>
        <a:lstStyle/>
        <a:p>
          <a:endParaRPr lang="zh-CN" altLang="en-US" sz="1800" b="1"/>
        </a:p>
      </dgm:t>
    </dgm:pt>
    <dgm:pt modelId="{C826828F-CF6A-4E25-9C14-5A690657E764}">
      <dgm:prSet custT="1"/>
      <dgm:spPr/>
      <dgm:t>
        <a:bodyPr/>
        <a:lstStyle/>
        <a:p>
          <a:pPr rtl="0"/>
          <a:r>
            <a:rPr lang="en-US" altLang="zh-CN" sz="1800" b="1" dirty="0"/>
            <a:t>5.</a:t>
          </a:r>
          <a:r>
            <a:rPr lang="zh-CN" sz="1800" b="1" dirty="0"/>
            <a:t>调查分析近</a:t>
          </a:r>
          <a:r>
            <a:rPr lang="en-US" sz="1800" b="1" dirty="0"/>
            <a:t>3</a:t>
          </a:r>
          <a:r>
            <a:rPr lang="zh-CN" sz="1800" b="1" dirty="0"/>
            <a:t>年的</a:t>
          </a:r>
          <a:r>
            <a:rPr lang="en-US" sz="1800" b="1" dirty="0"/>
            <a:t>IEEE DSAA</a:t>
          </a:r>
          <a:r>
            <a:rPr lang="zh-CN" sz="1800" b="1" dirty="0"/>
            <a:t>等数据科学领域国际会议（参见本书</a:t>
          </a:r>
          <a:r>
            <a:rPr lang="en-US" sz="1800" b="1" dirty="0"/>
            <a:t>“</a:t>
          </a:r>
          <a:r>
            <a:rPr lang="zh-CN" sz="1800" b="1" dirty="0"/>
            <a:t>附</a:t>
          </a:r>
          <a:r>
            <a:rPr lang="en-US" sz="1800" b="1" dirty="0"/>
            <a:t>II</a:t>
          </a:r>
          <a:r>
            <a:rPr lang="zh-CN" sz="1800" b="1" dirty="0"/>
            <a:t>数据科学的重要资源</a:t>
          </a:r>
          <a:r>
            <a:rPr lang="en-US" sz="1800" b="1" dirty="0"/>
            <a:t>”</a:t>
          </a:r>
          <a:r>
            <a:rPr lang="zh-CN" sz="1800" b="1" dirty="0"/>
            <a:t>）的主要主题。</a:t>
          </a:r>
        </a:p>
      </dgm:t>
    </dgm:pt>
    <dgm:pt modelId="{D79C8B01-9423-4C3D-8FFA-E9BFCD8B6CE4}" type="parTrans" cxnId="{AD366FEF-7F0E-4192-90A4-6F47727B877C}">
      <dgm:prSet/>
      <dgm:spPr/>
      <dgm:t>
        <a:bodyPr/>
        <a:lstStyle/>
        <a:p>
          <a:endParaRPr lang="zh-CN" altLang="en-US" sz="1800" b="1"/>
        </a:p>
      </dgm:t>
    </dgm:pt>
    <dgm:pt modelId="{A77726C0-1154-4A15-B7D2-B1196AFD50DA}" type="sibTrans" cxnId="{AD366FEF-7F0E-4192-90A4-6F47727B877C}">
      <dgm:prSet/>
      <dgm:spPr/>
      <dgm:t>
        <a:bodyPr/>
        <a:lstStyle/>
        <a:p>
          <a:endParaRPr lang="zh-CN" altLang="en-US" sz="1800" b="1"/>
        </a:p>
      </dgm:t>
    </dgm:pt>
    <dgm:pt modelId="{F8610C33-2262-4CC5-92DF-6C8E1A3285DA}">
      <dgm:prSet custT="1"/>
      <dgm:spPr/>
      <dgm:t>
        <a:bodyPr/>
        <a:lstStyle/>
        <a:p>
          <a:pPr rtl="0"/>
          <a:r>
            <a:rPr lang="en-US" altLang="zh-CN" sz="1800" b="1" dirty="0"/>
            <a:t>6.</a:t>
          </a:r>
          <a:r>
            <a:rPr lang="zh-CN" altLang="en-US" sz="1800" b="1" dirty="0"/>
            <a:t>阅读本专题所列出的参考文献，并采用数据可视化方法（或故事化描述方法）展示该领域的经典文献数据。</a:t>
          </a:r>
        </a:p>
      </dgm:t>
    </dgm:pt>
    <dgm:pt modelId="{35ED11F7-AE28-47AF-B2BD-595FD6A9808C}" type="parTrans" cxnId="{F6BA0836-1371-461A-8A54-351035AE8608}">
      <dgm:prSet/>
      <dgm:spPr/>
      <dgm:t>
        <a:bodyPr/>
        <a:lstStyle/>
        <a:p>
          <a:endParaRPr lang="zh-CN" altLang="en-US" sz="1800" b="1"/>
        </a:p>
      </dgm:t>
    </dgm:pt>
    <dgm:pt modelId="{BC7E2B45-574B-4FC7-BB2F-642BFE87E427}" type="sibTrans" cxnId="{F6BA0836-1371-461A-8A54-351035AE8608}">
      <dgm:prSet/>
      <dgm:spPr/>
      <dgm:t>
        <a:bodyPr/>
        <a:lstStyle/>
        <a:p>
          <a:endParaRPr lang="zh-CN" altLang="en-US" sz="1800" b="1"/>
        </a:p>
      </dgm:t>
    </dgm:pt>
    <dgm:pt modelId="{C784866D-B186-4A9F-9632-5EFD092446B8}" type="pres">
      <dgm:prSet presAssocID="{705FB49C-BDD4-4CAB-BF3B-D5ED6D377011}" presName="linear" presStyleCnt="0">
        <dgm:presLayoutVars>
          <dgm:animLvl val="lvl"/>
          <dgm:resizeHandles val="exact"/>
        </dgm:presLayoutVars>
      </dgm:prSet>
      <dgm:spPr/>
    </dgm:pt>
    <dgm:pt modelId="{47F8738A-F5C4-40F0-AC3C-8D1696DA5ABF}" type="pres">
      <dgm:prSet presAssocID="{D3C2AAAB-6A94-468C-BA52-C2BC5D2F5267}" presName="parentText" presStyleLbl="node1" presStyleIdx="0" presStyleCnt="6">
        <dgm:presLayoutVars>
          <dgm:chMax val="0"/>
          <dgm:bulletEnabled val="1"/>
        </dgm:presLayoutVars>
      </dgm:prSet>
      <dgm:spPr/>
    </dgm:pt>
    <dgm:pt modelId="{56B8D278-A77A-453A-9C6E-8C58C70AF014}" type="pres">
      <dgm:prSet presAssocID="{2A7FC416-88F0-40BC-8B48-819127896398}" presName="spacer" presStyleCnt="0"/>
      <dgm:spPr/>
    </dgm:pt>
    <dgm:pt modelId="{65CC2071-2FD3-4B76-A0B5-F715952C1597}" type="pres">
      <dgm:prSet presAssocID="{25D1F076-ACB5-4B8F-8871-DF9B32697753}" presName="parentText" presStyleLbl="node1" presStyleIdx="1" presStyleCnt="6">
        <dgm:presLayoutVars>
          <dgm:chMax val="0"/>
          <dgm:bulletEnabled val="1"/>
        </dgm:presLayoutVars>
      </dgm:prSet>
      <dgm:spPr/>
    </dgm:pt>
    <dgm:pt modelId="{8C6E24AE-2A0A-4D55-8D8E-45C05D7EDF17}" type="pres">
      <dgm:prSet presAssocID="{BECAF7D1-BCBE-4D94-A9BB-6682624AC415}" presName="spacer" presStyleCnt="0"/>
      <dgm:spPr/>
    </dgm:pt>
    <dgm:pt modelId="{9A17C878-8906-415F-8237-5AE1D12B399C}" type="pres">
      <dgm:prSet presAssocID="{7E297B67-3A9D-4BFA-807E-25BA20EE29FA}" presName="parentText" presStyleLbl="node1" presStyleIdx="2" presStyleCnt="6">
        <dgm:presLayoutVars>
          <dgm:chMax val="0"/>
          <dgm:bulletEnabled val="1"/>
        </dgm:presLayoutVars>
      </dgm:prSet>
      <dgm:spPr/>
    </dgm:pt>
    <dgm:pt modelId="{D44B875F-8DA5-4F1A-86E4-67651C18BE9D}" type="pres">
      <dgm:prSet presAssocID="{3351A090-9257-4205-8FAE-DD1288B5A87F}" presName="spacer" presStyleCnt="0"/>
      <dgm:spPr/>
    </dgm:pt>
    <dgm:pt modelId="{78765D3C-E7E2-4B4C-9A08-0B34F961C599}" type="pres">
      <dgm:prSet presAssocID="{1BD57531-8C82-4354-8EE9-9A1B0CBEAFAC}" presName="parentText" presStyleLbl="node1" presStyleIdx="3" presStyleCnt="6">
        <dgm:presLayoutVars>
          <dgm:chMax val="0"/>
          <dgm:bulletEnabled val="1"/>
        </dgm:presLayoutVars>
      </dgm:prSet>
      <dgm:spPr/>
    </dgm:pt>
    <dgm:pt modelId="{FD63D841-8EE5-4D18-9B72-E2D7AAEDF589}" type="pres">
      <dgm:prSet presAssocID="{1BB43E76-8B25-4991-8428-16707A8F31B3}" presName="spacer" presStyleCnt="0"/>
      <dgm:spPr/>
    </dgm:pt>
    <dgm:pt modelId="{C3384B86-4C40-46CE-8D28-DED748101F60}" type="pres">
      <dgm:prSet presAssocID="{C826828F-CF6A-4E25-9C14-5A690657E764}" presName="parentText" presStyleLbl="node1" presStyleIdx="4" presStyleCnt="6">
        <dgm:presLayoutVars>
          <dgm:chMax val="0"/>
          <dgm:bulletEnabled val="1"/>
        </dgm:presLayoutVars>
      </dgm:prSet>
      <dgm:spPr/>
    </dgm:pt>
    <dgm:pt modelId="{785EF531-88DD-4E93-8F6E-8636D61A4853}" type="pres">
      <dgm:prSet presAssocID="{A77726C0-1154-4A15-B7D2-B1196AFD50DA}" presName="spacer" presStyleCnt="0"/>
      <dgm:spPr/>
    </dgm:pt>
    <dgm:pt modelId="{FE027817-46E7-4794-B4ED-DFA33A6EF651}" type="pres">
      <dgm:prSet presAssocID="{F8610C33-2262-4CC5-92DF-6C8E1A3285DA}" presName="parentText" presStyleLbl="node1" presStyleIdx="5" presStyleCnt="6">
        <dgm:presLayoutVars>
          <dgm:chMax val="0"/>
          <dgm:bulletEnabled val="1"/>
        </dgm:presLayoutVars>
      </dgm:prSet>
      <dgm:spPr/>
    </dgm:pt>
  </dgm:ptLst>
  <dgm:cxnLst>
    <dgm:cxn modelId="{970BD20A-F1F0-4462-B42E-8CE2E7A7A058}" type="presOf" srcId="{1BD57531-8C82-4354-8EE9-9A1B0CBEAFAC}" destId="{78765D3C-E7E2-4B4C-9A08-0B34F961C599}" srcOrd="0" destOrd="0" presId="urn:microsoft.com/office/officeart/2005/8/layout/vList2"/>
    <dgm:cxn modelId="{25E8FB0E-4B48-4324-ABD3-9C126A08309F}" srcId="{705FB49C-BDD4-4CAB-BF3B-D5ED6D377011}" destId="{D3C2AAAB-6A94-468C-BA52-C2BC5D2F5267}" srcOrd="0" destOrd="0" parTransId="{943D5D89-A331-4262-820D-E40FA5401FB5}" sibTransId="{2A7FC416-88F0-40BC-8B48-819127896398}"/>
    <dgm:cxn modelId="{F6BA0836-1371-461A-8A54-351035AE8608}" srcId="{705FB49C-BDD4-4CAB-BF3B-D5ED6D377011}" destId="{F8610C33-2262-4CC5-92DF-6C8E1A3285DA}" srcOrd="5" destOrd="0" parTransId="{35ED11F7-AE28-47AF-B2BD-595FD6A9808C}" sibTransId="{BC7E2B45-574B-4FC7-BB2F-642BFE87E427}"/>
    <dgm:cxn modelId="{A9963A3B-DC47-47EC-B477-89485B460C36}" srcId="{705FB49C-BDD4-4CAB-BF3B-D5ED6D377011}" destId="{7E297B67-3A9D-4BFA-807E-25BA20EE29FA}" srcOrd="2" destOrd="0" parTransId="{527CD8FA-D4C6-464F-98F5-E93573C52FCA}" sibTransId="{3351A090-9257-4205-8FAE-DD1288B5A87F}"/>
    <dgm:cxn modelId="{C11EDC3E-6C65-40BB-A32F-13743B802054}" srcId="{705FB49C-BDD4-4CAB-BF3B-D5ED6D377011}" destId="{25D1F076-ACB5-4B8F-8871-DF9B32697753}" srcOrd="1" destOrd="0" parTransId="{C43CD284-7C63-4898-B87F-7AE51AA67951}" sibTransId="{BECAF7D1-BCBE-4D94-A9BB-6682624AC415}"/>
    <dgm:cxn modelId="{53012250-0900-466D-A88B-74A04F438C4F}" type="presOf" srcId="{F8610C33-2262-4CC5-92DF-6C8E1A3285DA}" destId="{FE027817-46E7-4794-B4ED-DFA33A6EF651}" srcOrd="0" destOrd="0" presId="urn:microsoft.com/office/officeart/2005/8/layout/vList2"/>
    <dgm:cxn modelId="{F5471772-33FD-407C-859C-A50F2C08C364}" srcId="{705FB49C-BDD4-4CAB-BF3B-D5ED6D377011}" destId="{1BD57531-8C82-4354-8EE9-9A1B0CBEAFAC}" srcOrd="3" destOrd="0" parTransId="{FB90D1D7-CA13-4B36-8C42-57E1589AAA84}" sibTransId="{1BB43E76-8B25-4991-8428-16707A8F31B3}"/>
    <dgm:cxn modelId="{24EA417C-14CE-4769-B80A-5ADABF8DD8F3}" type="presOf" srcId="{D3C2AAAB-6A94-468C-BA52-C2BC5D2F5267}" destId="{47F8738A-F5C4-40F0-AC3C-8D1696DA5ABF}" srcOrd="0" destOrd="0" presId="urn:microsoft.com/office/officeart/2005/8/layout/vList2"/>
    <dgm:cxn modelId="{AC54958A-3615-47FD-9CF4-9D6EC40573E3}" type="presOf" srcId="{25D1F076-ACB5-4B8F-8871-DF9B32697753}" destId="{65CC2071-2FD3-4B76-A0B5-F715952C1597}" srcOrd="0" destOrd="0" presId="urn:microsoft.com/office/officeart/2005/8/layout/vList2"/>
    <dgm:cxn modelId="{F6733F90-91B7-4732-960F-4F13A45A407F}" type="presOf" srcId="{705FB49C-BDD4-4CAB-BF3B-D5ED6D377011}" destId="{C784866D-B186-4A9F-9632-5EFD092446B8}" srcOrd="0" destOrd="0" presId="urn:microsoft.com/office/officeart/2005/8/layout/vList2"/>
    <dgm:cxn modelId="{F989CF9F-D30E-4C65-8E41-92685A3CBBA2}" type="presOf" srcId="{7E297B67-3A9D-4BFA-807E-25BA20EE29FA}" destId="{9A17C878-8906-415F-8237-5AE1D12B399C}" srcOrd="0" destOrd="0" presId="urn:microsoft.com/office/officeart/2005/8/layout/vList2"/>
    <dgm:cxn modelId="{1C56C1B9-DA31-4343-AFE0-6E2532A8CBD2}" type="presOf" srcId="{C826828F-CF6A-4E25-9C14-5A690657E764}" destId="{C3384B86-4C40-46CE-8D28-DED748101F60}" srcOrd="0" destOrd="0" presId="urn:microsoft.com/office/officeart/2005/8/layout/vList2"/>
    <dgm:cxn modelId="{AD366FEF-7F0E-4192-90A4-6F47727B877C}" srcId="{705FB49C-BDD4-4CAB-BF3B-D5ED6D377011}" destId="{C826828F-CF6A-4E25-9C14-5A690657E764}" srcOrd="4" destOrd="0" parTransId="{D79C8B01-9423-4C3D-8FFA-E9BFCD8B6CE4}" sibTransId="{A77726C0-1154-4A15-B7D2-B1196AFD50DA}"/>
    <dgm:cxn modelId="{D1630FD9-F56C-4786-9B3E-CAF25BFD2330}" type="presParOf" srcId="{C784866D-B186-4A9F-9632-5EFD092446B8}" destId="{47F8738A-F5C4-40F0-AC3C-8D1696DA5ABF}" srcOrd="0" destOrd="0" presId="urn:microsoft.com/office/officeart/2005/8/layout/vList2"/>
    <dgm:cxn modelId="{81DFCD42-9C40-4659-840D-70DC892E081B}" type="presParOf" srcId="{C784866D-B186-4A9F-9632-5EFD092446B8}" destId="{56B8D278-A77A-453A-9C6E-8C58C70AF014}" srcOrd="1" destOrd="0" presId="urn:microsoft.com/office/officeart/2005/8/layout/vList2"/>
    <dgm:cxn modelId="{7C6F5FA8-B9C7-4152-B3B2-9DB2B1350669}" type="presParOf" srcId="{C784866D-B186-4A9F-9632-5EFD092446B8}" destId="{65CC2071-2FD3-4B76-A0B5-F715952C1597}" srcOrd="2" destOrd="0" presId="urn:microsoft.com/office/officeart/2005/8/layout/vList2"/>
    <dgm:cxn modelId="{726E388D-19DA-4CE2-8CBA-A6DB53178E89}" type="presParOf" srcId="{C784866D-B186-4A9F-9632-5EFD092446B8}" destId="{8C6E24AE-2A0A-4D55-8D8E-45C05D7EDF17}" srcOrd="3" destOrd="0" presId="urn:microsoft.com/office/officeart/2005/8/layout/vList2"/>
    <dgm:cxn modelId="{63748C7D-A6F1-4BE9-AA28-AD58D11CF980}" type="presParOf" srcId="{C784866D-B186-4A9F-9632-5EFD092446B8}" destId="{9A17C878-8906-415F-8237-5AE1D12B399C}" srcOrd="4" destOrd="0" presId="urn:microsoft.com/office/officeart/2005/8/layout/vList2"/>
    <dgm:cxn modelId="{E5479722-29CA-4348-8F77-B54CC66FDBEC}" type="presParOf" srcId="{C784866D-B186-4A9F-9632-5EFD092446B8}" destId="{D44B875F-8DA5-4F1A-86E4-67651C18BE9D}" srcOrd="5" destOrd="0" presId="urn:microsoft.com/office/officeart/2005/8/layout/vList2"/>
    <dgm:cxn modelId="{7DCDCA79-6B27-4929-93B7-8ED17B399B99}" type="presParOf" srcId="{C784866D-B186-4A9F-9632-5EFD092446B8}" destId="{78765D3C-E7E2-4B4C-9A08-0B34F961C599}" srcOrd="6" destOrd="0" presId="urn:microsoft.com/office/officeart/2005/8/layout/vList2"/>
    <dgm:cxn modelId="{9EA09DDB-6126-4134-B0AA-FF280475BB0A}" type="presParOf" srcId="{C784866D-B186-4A9F-9632-5EFD092446B8}" destId="{FD63D841-8EE5-4D18-9B72-E2D7AAEDF589}" srcOrd="7" destOrd="0" presId="urn:microsoft.com/office/officeart/2005/8/layout/vList2"/>
    <dgm:cxn modelId="{3D36FA5F-FDFA-4776-9F71-48ECD145F8D9}" type="presParOf" srcId="{C784866D-B186-4A9F-9632-5EFD092446B8}" destId="{C3384B86-4C40-46CE-8D28-DED748101F60}" srcOrd="8" destOrd="0" presId="urn:microsoft.com/office/officeart/2005/8/layout/vList2"/>
    <dgm:cxn modelId="{92A89396-0FA9-45D4-8082-F09DDD47B280}" type="presParOf" srcId="{C784866D-B186-4A9F-9632-5EFD092446B8}" destId="{785EF531-88DD-4E93-8F6E-8636D61A4853}" srcOrd="9" destOrd="0" presId="urn:microsoft.com/office/officeart/2005/8/layout/vList2"/>
    <dgm:cxn modelId="{2014CF1F-69E4-469A-9363-67F7642B0EEE}" type="presParOf" srcId="{C784866D-B186-4A9F-9632-5EFD092446B8}" destId="{FE027817-46E7-4794-B4ED-DFA33A6EF65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74D055-80E9-4D68-9431-5EDADBB97562}" type="doc">
      <dgm:prSet loTypeId="urn:microsoft.com/office/officeart/2005/8/layout/process4" loCatId="process" qsTypeId="urn:microsoft.com/office/officeart/2005/8/quickstyle/simple4" qsCatId="simple" csTypeId="urn:microsoft.com/office/officeart/2005/8/colors/colorful5" csCatId="colorful"/>
      <dgm:spPr/>
      <dgm:t>
        <a:bodyPr/>
        <a:lstStyle/>
        <a:p>
          <a:endParaRPr lang="zh-CN" altLang="en-US"/>
        </a:p>
      </dgm:t>
    </dgm:pt>
    <dgm:pt modelId="{DE16654F-A2E3-451D-80E3-7B51A7460F40}">
      <dgm:prSet custT="1"/>
      <dgm:spPr/>
      <dgm:t>
        <a:bodyPr/>
        <a:lstStyle/>
        <a:p>
          <a:pPr rtl="0"/>
          <a:r>
            <a:rPr lang="zh-CN" altLang="en-US" sz="2800" b="1" dirty="0"/>
            <a:t>数据资源</a:t>
          </a:r>
        </a:p>
      </dgm:t>
    </dgm:pt>
    <dgm:pt modelId="{2838F78D-5DED-4951-80A4-B851CEBF7E25}" type="parTrans" cxnId="{7C8A3A3F-E411-49A1-B029-4F07C39B05FE}">
      <dgm:prSet/>
      <dgm:spPr/>
      <dgm:t>
        <a:bodyPr/>
        <a:lstStyle/>
        <a:p>
          <a:endParaRPr lang="zh-CN" altLang="en-US" sz="2800" b="1"/>
        </a:p>
      </dgm:t>
    </dgm:pt>
    <dgm:pt modelId="{722565A8-F7EE-409A-800A-0549D48C4D98}" type="sibTrans" cxnId="{7C8A3A3F-E411-49A1-B029-4F07C39B05FE}">
      <dgm:prSet/>
      <dgm:spPr/>
      <dgm:t>
        <a:bodyPr/>
        <a:lstStyle/>
        <a:p>
          <a:endParaRPr lang="zh-CN" altLang="en-US" sz="2800" b="1"/>
        </a:p>
      </dgm:t>
    </dgm:pt>
    <dgm:pt modelId="{92A599CD-0CBF-4232-994B-AF28970D7A42}">
      <dgm:prSet custT="1"/>
      <dgm:spPr/>
      <dgm:t>
        <a:bodyPr/>
        <a:lstStyle/>
        <a:p>
          <a:pPr rtl="0"/>
          <a:r>
            <a:rPr lang="zh-CN" altLang="en-US" sz="2800" b="1"/>
            <a:t>数据资产</a:t>
          </a:r>
        </a:p>
      </dgm:t>
    </dgm:pt>
    <dgm:pt modelId="{DF105EAD-900A-4D39-8FB6-B1A89EAFFAE8}" type="parTrans" cxnId="{24AD362C-5839-474B-8173-4D9460F4B413}">
      <dgm:prSet/>
      <dgm:spPr/>
      <dgm:t>
        <a:bodyPr/>
        <a:lstStyle/>
        <a:p>
          <a:endParaRPr lang="zh-CN" altLang="en-US" sz="2800" b="1"/>
        </a:p>
      </dgm:t>
    </dgm:pt>
    <dgm:pt modelId="{84455CA9-5F10-4BB4-9DA6-892C274F4042}" type="sibTrans" cxnId="{24AD362C-5839-474B-8173-4D9460F4B413}">
      <dgm:prSet/>
      <dgm:spPr/>
      <dgm:t>
        <a:bodyPr/>
        <a:lstStyle/>
        <a:p>
          <a:endParaRPr lang="zh-CN" altLang="en-US" sz="2800" b="1"/>
        </a:p>
      </dgm:t>
    </dgm:pt>
    <dgm:pt modelId="{487F051E-1C3F-4596-A242-FFED5FD9708C}">
      <dgm:prSet custT="1"/>
      <dgm:spPr/>
      <dgm:t>
        <a:bodyPr/>
        <a:lstStyle/>
        <a:p>
          <a:pPr rtl="0"/>
          <a:r>
            <a:rPr lang="zh-CN" altLang="en-US" sz="2800" b="1"/>
            <a:t>权属立法</a:t>
          </a:r>
        </a:p>
      </dgm:t>
    </dgm:pt>
    <dgm:pt modelId="{DB3A78D3-A6C9-4C0D-AB0E-59ABF52DEF03}" type="parTrans" cxnId="{A271F78D-7B8A-49E3-86BD-1120D5EAFBBC}">
      <dgm:prSet/>
      <dgm:spPr/>
      <dgm:t>
        <a:bodyPr/>
        <a:lstStyle/>
        <a:p>
          <a:endParaRPr lang="zh-CN" altLang="en-US" sz="2800" b="1"/>
        </a:p>
      </dgm:t>
    </dgm:pt>
    <dgm:pt modelId="{5FC4B48C-5F4A-4E32-B8C7-563A3C6012FB}" type="sibTrans" cxnId="{A271F78D-7B8A-49E3-86BD-1120D5EAFBBC}">
      <dgm:prSet/>
      <dgm:spPr/>
      <dgm:t>
        <a:bodyPr/>
        <a:lstStyle/>
        <a:p>
          <a:endParaRPr lang="zh-CN" altLang="en-US" sz="2800" b="1"/>
        </a:p>
      </dgm:t>
    </dgm:pt>
    <dgm:pt modelId="{B09B4999-6A2A-463F-BE3C-62EE5A484C66}" type="pres">
      <dgm:prSet presAssocID="{9374D055-80E9-4D68-9431-5EDADBB97562}" presName="Name0" presStyleCnt="0">
        <dgm:presLayoutVars>
          <dgm:dir/>
          <dgm:animLvl val="lvl"/>
          <dgm:resizeHandles val="exact"/>
        </dgm:presLayoutVars>
      </dgm:prSet>
      <dgm:spPr/>
    </dgm:pt>
    <dgm:pt modelId="{576CFBD6-21D2-47DC-BED2-7E7B2FCC5EF9}" type="pres">
      <dgm:prSet presAssocID="{487F051E-1C3F-4596-A242-FFED5FD9708C}" presName="boxAndChildren" presStyleCnt="0"/>
      <dgm:spPr/>
    </dgm:pt>
    <dgm:pt modelId="{A8336101-E8DC-4077-8042-4D268C6D01BE}" type="pres">
      <dgm:prSet presAssocID="{487F051E-1C3F-4596-A242-FFED5FD9708C}" presName="parentTextBox" presStyleLbl="node1" presStyleIdx="0" presStyleCnt="3"/>
      <dgm:spPr/>
    </dgm:pt>
    <dgm:pt modelId="{A48CD5CF-4C1A-4DDF-A95C-734791A9D8F4}" type="pres">
      <dgm:prSet presAssocID="{84455CA9-5F10-4BB4-9DA6-892C274F4042}" presName="sp" presStyleCnt="0"/>
      <dgm:spPr/>
    </dgm:pt>
    <dgm:pt modelId="{6F928811-BABF-443D-861B-50060F718A79}" type="pres">
      <dgm:prSet presAssocID="{92A599CD-0CBF-4232-994B-AF28970D7A42}" presName="arrowAndChildren" presStyleCnt="0"/>
      <dgm:spPr/>
    </dgm:pt>
    <dgm:pt modelId="{87DD53EF-C466-456F-9BE4-F525CD2E22A8}" type="pres">
      <dgm:prSet presAssocID="{92A599CD-0CBF-4232-994B-AF28970D7A42}" presName="parentTextArrow" presStyleLbl="node1" presStyleIdx="1" presStyleCnt="3"/>
      <dgm:spPr/>
    </dgm:pt>
    <dgm:pt modelId="{FF796748-1309-4B7F-BE35-6C1DE83C6EA8}" type="pres">
      <dgm:prSet presAssocID="{722565A8-F7EE-409A-800A-0549D48C4D98}" presName="sp" presStyleCnt="0"/>
      <dgm:spPr/>
    </dgm:pt>
    <dgm:pt modelId="{BC369336-BF57-43A9-B48C-F2A19CFF9446}" type="pres">
      <dgm:prSet presAssocID="{DE16654F-A2E3-451D-80E3-7B51A7460F40}" presName="arrowAndChildren" presStyleCnt="0"/>
      <dgm:spPr/>
    </dgm:pt>
    <dgm:pt modelId="{8EDE4448-B212-4707-B03D-89EAEA26D70F}" type="pres">
      <dgm:prSet presAssocID="{DE16654F-A2E3-451D-80E3-7B51A7460F40}" presName="parentTextArrow" presStyleLbl="node1" presStyleIdx="2" presStyleCnt="3"/>
      <dgm:spPr/>
    </dgm:pt>
  </dgm:ptLst>
  <dgm:cxnLst>
    <dgm:cxn modelId="{24AD362C-5839-474B-8173-4D9460F4B413}" srcId="{9374D055-80E9-4D68-9431-5EDADBB97562}" destId="{92A599CD-0CBF-4232-994B-AF28970D7A42}" srcOrd="1" destOrd="0" parTransId="{DF105EAD-900A-4D39-8FB6-B1A89EAFFAE8}" sibTransId="{84455CA9-5F10-4BB4-9DA6-892C274F4042}"/>
    <dgm:cxn modelId="{7C8A3A3F-E411-49A1-B029-4F07C39B05FE}" srcId="{9374D055-80E9-4D68-9431-5EDADBB97562}" destId="{DE16654F-A2E3-451D-80E3-7B51A7460F40}" srcOrd="0" destOrd="0" parTransId="{2838F78D-5DED-4951-80A4-B851CEBF7E25}" sibTransId="{722565A8-F7EE-409A-800A-0549D48C4D98}"/>
    <dgm:cxn modelId="{F2A08B69-E296-4188-AD5D-D8C2DAECAB09}" type="presOf" srcId="{92A599CD-0CBF-4232-994B-AF28970D7A42}" destId="{87DD53EF-C466-456F-9BE4-F525CD2E22A8}" srcOrd="0" destOrd="0" presId="urn:microsoft.com/office/officeart/2005/8/layout/process4"/>
    <dgm:cxn modelId="{A271F78D-7B8A-49E3-86BD-1120D5EAFBBC}" srcId="{9374D055-80E9-4D68-9431-5EDADBB97562}" destId="{487F051E-1C3F-4596-A242-FFED5FD9708C}" srcOrd="2" destOrd="0" parTransId="{DB3A78D3-A6C9-4C0D-AB0E-59ABF52DEF03}" sibTransId="{5FC4B48C-5F4A-4E32-B8C7-563A3C6012FB}"/>
    <dgm:cxn modelId="{D8E48B9B-2BCA-4B7B-AAB1-E0E94E456F9B}" type="presOf" srcId="{9374D055-80E9-4D68-9431-5EDADBB97562}" destId="{B09B4999-6A2A-463F-BE3C-62EE5A484C66}" srcOrd="0" destOrd="0" presId="urn:microsoft.com/office/officeart/2005/8/layout/process4"/>
    <dgm:cxn modelId="{1DB060D4-671B-4E72-8F41-669A206A3C63}" type="presOf" srcId="{487F051E-1C3F-4596-A242-FFED5FD9708C}" destId="{A8336101-E8DC-4077-8042-4D268C6D01BE}" srcOrd="0" destOrd="0" presId="urn:microsoft.com/office/officeart/2005/8/layout/process4"/>
    <dgm:cxn modelId="{F51C71E9-3573-4830-8CE8-594DC4A294E5}" type="presOf" srcId="{DE16654F-A2E3-451D-80E3-7B51A7460F40}" destId="{8EDE4448-B212-4707-B03D-89EAEA26D70F}" srcOrd="0" destOrd="0" presId="urn:microsoft.com/office/officeart/2005/8/layout/process4"/>
    <dgm:cxn modelId="{E86E66FF-A188-411B-9791-6041D0DDD044}" type="presParOf" srcId="{B09B4999-6A2A-463F-BE3C-62EE5A484C66}" destId="{576CFBD6-21D2-47DC-BED2-7E7B2FCC5EF9}" srcOrd="0" destOrd="0" presId="urn:microsoft.com/office/officeart/2005/8/layout/process4"/>
    <dgm:cxn modelId="{8BF9C7D4-9ABF-42F6-BDFF-FFA6ADB1EEC9}" type="presParOf" srcId="{576CFBD6-21D2-47DC-BED2-7E7B2FCC5EF9}" destId="{A8336101-E8DC-4077-8042-4D268C6D01BE}" srcOrd="0" destOrd="0" presId="urn:microsoft.com/office/officeart/2005/8/layout/process4"/>
    <dgm:cxn modelId="{FA82C139-ED98-42A6-A736-3DEED1853205}" type="presParOf" srcId="{B09B4999-6A2A-463F-BE3C-62EE5A484C66}" destId="{A48CD5CF-4C1A-4DDF-A95C-734791A9D8F4}" srcOrd="1" destOrd="0" presId="urn:microsoft.com/office/officeart/2005/8/layout/process4"/>
    <dgm:cxn modelId="{815A4131-EA6C-4805-A4B0-07010E828221}" type="presParOf" srcId="{B09B4999-6A2A-463F-BE3C-62EE5A484C66}" destId="{6F928811-BABF-443D-861B-50060F718A79}" srcOrd="2" destOrd="0" presId="urn:microsoft.com/office/officeart/2005/8/layout/process4"/>
    <dgm:cxn modelId="{F5CF4E70-40AC-423A-BE63-1D1642E5F11E}" type="presParOf" srcId="{6F928811-BABF-443D-861B-50060F718A79}" destId="{87DD53EF-C466-456F-9BE4-F525CD2E22A8}" srcOrd="0" destOrd="0" presId="urn:microsoft.com/office/officeart/2005/8/layout/process4"/>
    <dgm:cxn modelId="{F6E06DE6-CA37-4988-A61F-342316A5B928}" type="presParOf" srcId="{B09B4999-6A2A-463F-BE3C-62EE5A484C66}" destId="{FF796748-1309-4B7F-BE35-6C1DE83C6EA8}" srcOrd="3" destOrd="0" presId="urn:microsoft.com/office/officeart/2005/8/layout/process4"/>
    <dgm:cxn modelId="{FC970055-A7E7-450B-83C3-E26CCC05793F}" type="presParOf" srcId="{B09B4999-6A2A-463F-BE3C-62EE5A484C66}" destId="{BC369336-BF57-43A9-B48C-F2A19CFF9446}" srcOrd="4" destOrd="0" presId="urn:microsoft.com/office/officeart/2005/8/layout/process4"/>
    <dgm:cxn modelId="{603EA446-4303-408F-8108-7F78537DA041}" type="presParOf" srcId="{BC369336-BF57-43A9-B48C-F2A19CFF9446}" destId="{8EDE4448-B212-4707-B03D-89EAEA26D70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a:t>数据科学理论与实践</a:t>
          </a: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a:t>朝乐门</a:t>
          </a: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a:t>清华大学出版社</a:t>
          </a: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a:t>数据科学</a:t>
          </a: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a:t>朝乐门</a:t>
          </a: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a:t>清华大学出版社</a:t>
          </a: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6545917-DBA7-4293-AAF8-4A243EFF9203}" type="presOf" srcId="{024541A0-CBC9-4636-8A6F-6BE44371C423}" destId="{5D574384-C148-40CE-BD76-F745C6D74BAB}" srcOrd="0" destOrd="2"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697F0C2F-946D-483D-8D31-D1CE0EC38EA1}" srcId="{EC7E6864-BE67-4FD5-8915-3AD7352F395E}" destId="{06752CE7-F311-484C-8833-40EDDFF21212}" srcOrd="0" destOrd="0" parTransId="{3F54D527-F5B6-4F3C-8C27-CE790E4A8B1C}" sibTransId="{99417078-B941-4DF2-8434-8232F1C798B9}"/>
    <dgm:cxn modelId="{0027E33C-2E06-43E7-A7D5-AAEB34C64892}" type="presOf" srcId="{8B6003BD-563C-4ECA-9B97-99E7B34C4A31}" destId="{04FB5738-4B02-4D98-ADE7-636DE94BD7ED}" srcOrd="0" destOrd="2" presId="urn:microsoft.com/office/officeart/2008/layout/AlternatingPictureBlocks"/>
    <dgm:cxn modelId="{C7D7C35F-5B49-4FB5-8AED-CFFA675B84DE}" srcId="{41265DEA-10CF-42C0-ADBA-6E294658FFA1}" destId="{8B6003BD-563C-4ECA-9B97-99E7B34C4A31}" srcOrd="1" destOrd="0" parTransId="{A0767962-3C2F-454E-BE60-297F1FFFC622}" sibTransId="{00436F0D-8F85-43A8-BC2D-B164989BAFEF}"/>
    <dgm:cxn modelId="{FFFCE94C-C190-454A-842E-3C00584AEB26}" srcId="{41265DEA-10CF-42C0-ADBA-6E294658FFA1}" destId="{152F26BF-41F9-4451-9181-B4803E3944F9}" srcOrd="2" destOrd="0" parTransId="{AAFA3836-11A8-4287-8F26-1C61BAFDF9B1}" sibTransId="{774C774F-3390-4428-B680-FE02BC084DBF}"/>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FC92C971-32D3-4F33-BBD8-D4244ADD252C}" type="presOf" srcId="{026E1401-3C0E-4A9D-B033-391245F9C999}" destId="{5C2F9DA6-2706-4AB5-8991-EBA41BF61614}" srcOrd="0" destOrd="0" presId="urn:microsoft.com/office/officeart/2008/layout/AlternatingPictureBlocks"/>
    <dgm:cxn modelId="{97758F5A-1714-4837-A915-126759809739}" srcId="{026E1401-3C0E-4A9D-B033-391245F9C999}" destId="{41265DEA-10CF-42C0-ADBA-6E294658FFA1}" srcOrd="0" destOrd="0" parTransId="{D3F6BB9D-2DE1-4562-BC1B-796D7B437A09}" sibTransId="{EA7A96E1-2212-4E33-975D-0B244568971A}"/>
    <dgm:cxn modelId="{9111D288-551F-4F22-B151-FE69BCB88B93}" srcId="{41265DEA-10CF-42C0-ADBA-6E294658FFA1}" destId="{1EE638DC-241B-4747-B7B8-B3D5443507DE}" srcOrd="0" destOrd="0" parTransId="{1F9B8CE7-6CFA-4ACD-9A55-44E6AE30175B}" sibTransId="{B302661E-5E58-4F85-83D5-08FDDA4650F9}"/>
    <dgm:cxn modelId="{38F16395-48AC-4722-8A8B-0C8C47CFFA70}" type="presOf" srcId="{06752CE7-F311-484C-8833-40EDDFF21212}" destId="{5D574384-C148-40CE-BD76-F745C6D74BAB}"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7EECC8DA-9C41-4A2F-B696-A4BA985B5EC1}" type="presOf" srcId="{41265DEA-10CF-42C0-ADBA-6E294658FFA1}" destId="{04FB5738-4B02-4D98-ADE7-636DE94BD7ED}" srcOrd="0" destOrd="0"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6AA2A1E8-A155-464A-8358-84A51B5DDF25}" srcId="{EC7E6864-BE67-4FD5-8915-3AD7352F395E}" destId="{434C8058-D03B-4608-8CB5-8BC824A4B1E1}" srcOrd="2" destOrd="0" parTransId="{A3804A09-04EF-412E-8B00-EFC4CB13C338}" sibTransId="{17654A1F-8A22-4112-A053-6885A590209C}"/>
    <dgm:cxn modelId="{B61C29F2-F892-43DB-B20A-11EA0B99A623}" srcId="{EC7E6864-BE67-4FD5-8915-3AD7352F395E}" destId="{024541A0-CBC9-4636-8A6F-6BE44371C423}" srcOrd="1" destOrd="0" parTransId="{5E55FAD9-AAE6-4D88-843A-DE2595C7CA5C}" sibTransId="{DA2B1FE4-6F3C-4804-BB93-111605EF9CBE}"/>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E9BA35-486B-457E-AD6E-732A72F51330}"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DF5F03CA-412B-4CF3-81EB-E1C7293044E6}">
      <dgm:prSet/>
      <dgm:spPr/>
      <dgm:t>
        <a:bodyPr/>
        <a:lstStyle/>
        <a:p>
          <a:pPr rtl="0"/>
          <a:r>
            <a:rPr lang="zh-CN" b="1"/>
            <a:t>新兴科学</a:t>
          </a:r>
          <a:endParaRPr lang="zh-CN"/>
        </a:p>
      </dgm:t>
    </dgm:pt>
    <dgm:pt modelId="{E9313AEA-060A-45F0-9226-4CA41980AE61}" type="parTrans" cxnId="{3CE4F38E-B5F3-462E-A456-A0B67DB66654}">
      <dgm:prSet/>
      <dgm:spPr/>
      <dgm:t>
        <a:bodyPr/>
        <a:lstStyle/>
        <a:p>
          <a:endParaRPr lang="zh-CN" altLang="en-US"/>
        </a:p>
      </dgm:t>
    </dgm:pt>
    <dgm:pt modelId="{03B94D3B-4E85-403E-B3E9-90324919460D}" type="sibTrans" cxnId="{3CE4F38E-B5F3-462E-A456-A0B67DB66654}">
      <dgm:prSet/>
      <dgm:spPr/>
      <dgm:t>
        <a:bodyPr/>
        <a:lstStyle/>
        <a:p>
          <a:endParaRPr lang="zh-CN" altLang="en-US"/>
        </a:p>
      </dgm:t>
    </dgm:pt>
    <dgm:pt modelId="{7A7A05BF-0216-4D7F-8867-222EC46E95B6}">
      <dgm:prSet/>
      <dgm:spPr/>
      <dgm:t>
        <a:bodyPr/>
        <a:lstStyle/>
        <a:p>
          <a:pPr rtl="0"/>
          <a:r>
            <a:rPr lang="zh-CN" dirty="0"/>
            <a:t>是一门将</a:t>
          </a:r>
          <a:r>
            <a:rPr lang="en-US" dirty="0"/>
            <a:t>“</a:t>
          </a:r>
          <a:r>
            <a:rPr lang="zh-CN" dirty="0"/>
            <a:t>现实世界</a:t>
          </a:r>
          <a:r>
            <a:rPr lang="en-US" dirty="0"/>
            <a:t>”</a:t>
          </a:r>
          <a:r>
            <a:rPr lang="zh-CN" dirty="0"/>
            <a:t>映射到</a:t>
          </a:r>
          <a:r>
            <a:rPr lang="en-US" dirty="0"/>
            <a:t>“</a:t>
          </a:r>
          <a:r>
            <a:rPr lang="zh-CN" dirty="0"/>
            <a:t>数据世界</a:t>
          </a:r>
          <a:r>
            <a:rPr lang="en-US" dirty="0"/>
            <a:t>”</a:t>
          </a:r>
          <a:r>
            <a:rPr lang="zh-CN" dirty="0"/>
            <a:t>之后，在</a:t>
          </a:r>
          <a:r>
            <a:rPr lang="en-US" dirty="0"/>
            <a:t>“</a:t>
          </a:r>
          <a:r>
            <a:rPr lang="zh-CN" dirty="0"/>
            <a:t>数据层次</a:t>
          </a:r>
          <a:r>
            <a:rPr lang="en-US" dirty="0"/>
            <a:t>”</a:t>
          </a:r>
          <a:r>
            <a:rPr lang="zh-CN" dirty="0"/>
            <a:t>上研究</a:t>
          </a:r>
          <a:r>
            <a:rPr lang="en-US" dirty="0"/>
            <a:t>“</a:t>
          </a:r>
          <a:r>
            <a:rPr lang="zh-CN" dirty="0"/>
            <a:t>现实世界</a:t>
          </a:r>
          <a:r>
            <a:rPr lang="en-US" dirty="0"/>
            <a:t>”</a:t>
          </a:r>
          <a:r>
            <a:rPr lang="zh-CN" dirty="0"/>
            <a:t>的问题，并根据</a:t>
          </a:r>
          <a:r>
            <a:rPr lang="en-US" dirty="0"/>
            <a:t>“</a:t>
          </a:r>
          <a:r>
            <a:rPr lang="zh-CN" dirty="0"/>
            <a:t>数据世界</a:t>
          </a:r>
          <a:r>
            <a:rPr lang="en-US" dirty="0"/>
            <a:t>”</a:t>
          </a:r>
          <a:r>
            <a:rPr lang="zh-CN" dirty="0"/>
            <a:t>的分析结果，对</a:t>
          </a:r>
          <a:r>
            <a:rPr lang="en-US" dirty="0"/>
            <a:t>“</a:t>
          </a:r>
          <a:r>
            <a:rPr lang="zh-CN" dirty="0"/>
            <a:t>现实世界</a:t>
          </a:r>
          <a:r>
            <a:rPr lang="en-US" dirty="0"/>
            <a:t>”</a:t>
          </a:r>
          <a:r>
            <a:rPr lang="zh-CN" dirty="0"/>
            <a:t>进行预测、洞见、解释或决策的</a:t>
          </a:r>
          <a:r>
            <a:rPr lang="zh-CN" b="1" dirty="0"/>
            <a:t>新兴科学</a:t>
          </a:r>
          <a:r>
            <a:rPr lang="zh-CN" dirty="0"/>
            <a:t>；</a:t>
          </a:r>
        </a:p>
      </dgm:t>
    </dgm:pt>
    <dgm:pt modelId="{833CD5D3-A60C-421A-B378-55FFC1BEDFE9}" type="parTrans" cxnId="{20F13294-2055-49F3-A9EC-2BB03FDADAE0}">
      <dgm:prSet/>
      <dgm:spPr/>
      <dgm:t>
        <a:bodyPr/>
        <a:lstStyle/>
        <a:p>
          <a:endParaRPr lang="zh-CN" altLang="en-US"/>
        </a:p>
      </dgm:t>
    </dgm:pt>
    <dgm:pt modelId="{3B430390-F368-4F8F-831C-E251B6354CE0}" type="sibTrans" cxnId="{20F13294-2055-49F3-A9EC-2BB03FDADAE0}">
      <dgm:prSet/>
      <dgm:spPr/>
      <dgm:t>
        <a:bodyPr/>
        <a:lstStyle/>
        <a:p>
          <a:endParaRPr lang="zh-CN" altLang="en-US"/>
        </a:p>
      </dgm:t>
    </dgm:pt>
    <dgm:pt modelId="{26687515-6875-4209-BFF6-8F1F99B29FB3}">
      <dgm:prSet/>
      <dgm:spPr/>
      <dgm:t>
        <a:bodyPr/>
        <a:lstStyle/>
        <a:p>
          <a:pPr rtl="0"/>
          <a:r>
            <a:rPr lang="zh-CN" b="1"/>
            <a:t>交叉性学科</a:t>
          </a:r>
          <a:endParaRPr lang="zh-CN"/>
        </a:p>
      </dgm:t>
    </dgm:pt>
    <dgm:pt modelId="{38CC7592-7A96-4063-910B-FD6DAAC78DD9}" type="parTrans" cxnId="{FAB628D1-6F4A-487C-AA73-AF519FE81E50}">
      <dgm:prSet/>
      <dgm:spPr/>
      <dgm:t>
        <a:bodyPr/>
        <a:lstStyle/>
        <a:p>
          <a:endParaRPr lang="zh-CN" altLang="en-US"/>
        </a:p>
      </dgm:t>
    </dgm:pt>
    <dgm:pt modelId="{BB86C65C-29C2-4A68-8059-3823F2855C1C}" type="sibTrans" cxnId="{FAB628D1-6F4A-487C-AA73-AF519FE81E50}">
      <dgm:prSet/>
      <dgm:spPr/>
      <dgm:t>
        <a:bodyPr/>
        <a:lstStyle/>
        <a:p>
          <a:endParaRPr lang="zh-CN" altLang="en-US"/>
        </a:p>
      </dgm:t>
    </dgm:pt>
    <dgm:pt modelId="{080D378B-EF52-4DEE-A919-37576E925B4E}">
      <dgm:prSet/>
      <dgm:spPr/>
      <dgm:t>
        <a:bodyPr/>
        <a:lstStyle/>
        <a:p>
          <a:pPr rtl="0"/>
          <a:r>
            <a:rPr lang="zh-CN" dirty="0"/>
            <a:t>是一门以</a:t>
          </a:r>
          <a:r>
            <a:rPr lang="en-US" dirty="0"/>
            <a:t>“</a:t>
          </a:r>
          <a:r>
            <a:rPr lang="zh-CN" dirty="0"/>
            <a:t>数据</a:t>
          </a:r>
          <a:r>
            <a:rPr lang="en-US" dirty="0"/>
            <a:t>”</a:t>
          </a:r>
          <a:r>
            <a:rPr lang="zh-CN" dirty="0"/>
            <a:t>，尤其是</a:t>
          </a:r>
          <a:r>
            <a:rPr lang="en-US" dirty="0"/>
            <a:t>“</a:t>
          </a:r>
          <a:r>
            <a:rPr lang="zh-CN" dirty="0"/>
            <a:t>大数据</a:t>
          </a:r>
          <a:r>
            <a:rPr lang="en-US" dirty="0"/>
            <a:t>”</a:t>
          </a:r>
          <a:r>
            <a:rPr lang="zh-CN" dirty="0"/>
            <a:t>为研究对象，并以数据统计、机器学习、数据可视化等为理论基础，主要研究数据预处理、数据管理、数据计算</a:t>
          </a:r>
          <a:r>
            <a:rPr lang="zh-CN" altLang="en-US" dirty="0"/>
            <a:t>、数据产品开发</a:t>
          </a:r>
          <a:r>
            <a:rPr lang="zh-CN" dirty="0"/>
            <a:t>等活动的</a:t>
          </a:r>
          <a:r>
            <a:rPr lang="zh-CN" b="1" dirty="0"/>
            <a:t>交叉性学科；</a:t>
          </a:r>
          <a:endParaRPr lang="zh-CN" dirty="0"/>
        </a:p>
      </dgm:t>
    </dgm:pt>
    <dgm:pt modelId="{DBE58DF1-D190-4D67-9F4F-8F1BBB5DC20B}" type="parTrans" cxnId="{2409D4FD-D79D-4617-A326-CB9B8103BBC3}">
      <dgm:prSet/>
      <dgm:spPr/>
      <dgm:t>
        <a:bodyPr/>
        <a:lstStyle/>
        <a:p>
          <a:endParaRPr lang="zh-CN" altLang="en-US"/>
        </a:p>
      </dgm:t>
    </dgm:pt>
    <dgm:pt modelId="{52708303-A9CD-40F3-B43D-88D21D424E0D}" type="sibTrans" cxnId="{2409D4FD-D79D-4617-A326-CB9B8103BBC3}">
      <dgm:prSet/>
      <dgm:spPr/>
      <dgm:t>
        <a:bodyPr/>
        <a:lstStyle/>
        <a:p>
          <a:endParaRPr lang="zh-CN" altLang="en-US"/>
        </a:p>
      </dgm:t>
    </dgm:pt>
    <dgm:pt modelId="{890D083B-8C7E-45A4-807C-1F7E801A2E0B}">
      <dgm:prSet/>
      <dgm:spPr/>
      <dgm:t>
        <a:bodyPr/>
        <a:lstStyle/>
        <a:p>
          <a:pPr rtl="0"/>
          <a:r>
            <a:rPr lang="zh-CN" b="1"/>
            <a:t>独立学科</a:t>
          </a:r>
          <a:endParaRPr lang="zh-CN"/>
        </a:p>
      </dgm:t>
    </dgm:pt>
    <dgm:pt modelId="{10DE1B79-9CE7-4FEF-B724-5B11611B2CA7}" type="parTrans" cxnId="{2E0DD730-D2C0-460D-8F04-2DCE321C1555}">
      <dgm:prSet/>
      <dgm:spPr/>
      <dgm:t>
        <a:bodyPr/>
        <a:lstStyle/>
        <a:p>
          <a:endParaRPr lang="zh-CN" altLang="en-US"/>
        </a:p>
      </dgm:t>
    </dgm:pt>
    <dgm:pt modelId="{40D86755-13C4-4D70-8D12-4FCE80AE8D4D}" type="sibTrans" cxnId="{2E0DD730-D2C0-460D-8F04-2DCE321C1555}">
      <dgm:prSet/>
      <dgm:spPr/>
      <dgm:t>
        <a:bodyPr/>
        <a:lstStyle/>
        <a:p>
          <a:endParaRPr lang="zh-CN" altLang="en-US"/>
        </a:p>
      </dgm:t>
    </dgm:pt>
    <dgm:pt modelId="{A85E6D0B-0FB4-43DE-8E0B-A93D06F24306}">
      <dgm:prSet/>
      <dgm:spPr/>
      <dgm:t>
        <a:bodyPr/>
        <a:lstStyle/>
        <a:p>
          <a:pPr rtl="0"/>
          <a:r>
            <a:rPr lang="zh-CN" dirty="0"/>
            <a:t>是一门以实现</a:t>
          </a:r>
          <a:r>
            <a:rPr lang="en-US" dirty="0"/>
            <a:t>“</a:t>
          </a:r>
          <a:r>
            <a:rPr lang="zh-CN" dirty="0"/>
            <a:t>从数据到信息</a:t>
          </a:r>
          <a:r>
            <a:rPr lang="en-US" dirty="0"/>
            <a:t>”</a:t>
          </a:r>
          <a:r>
            <a:rPr lang="zh-CN" dirty="0"/>
            <a:t>、</a:t>
          </a:r>
          <a:r>
            <a:rPr lang="en-US" dirty="0"/>
            <a:t>“</a:t>
          </a:r>
          <a:r>
            <a:rPr lang="zh-CN" dirty="0"/>
            <a:t>从数据到知识</a:t>
          </a:r>
          <a:r>
            <a:rPr lang="en-US" dirty="0"/>
            <a:t>”</a:t>
          </a:r>
          <a:r>
            <a:rPr lang="zh-CN" dirty="0"/>
            <a:t>和（或）</a:t>
          </a:r>
          <a:r>
            <a:rPr lang="en-US" dirty="0"/>
            <a:t>“</a:t>
          </a:r>
          <a:r>
            <a:rPr lang="zh-CN" dirty="0"/>
            <a:t>从数据到智慧</a:t>
          </a:r>
          <a:r>
            <a:rPr lang="en-US" dirty="0"/>
            <a:t>”</a:t>
          </a:r>
          <a:r>
            <a:rPr lang="zh-CN" dirty="0"/>
            <a:t>的转化为主要研究目的，以</a:t>
          </a:r>
          <a:r>
            <a:rPr lang="en-US" dirty="0"/>
            <a:t>“</a:t>
          </a:r>
          <a:r>
            <a:rPr lang="zh-CN" dirty="0"/>
            <a:t>数据驱动</a:t>
          </a:r>
          <a:r>
            <a:rPr lang="en-US" dirty="0"/>
            <a:t>”</a:t>
          </a:r>
          <a:r>
            <a:rPr lang="zh-CN" dirty="0"/>
            <a:t>、</a:t>
          </a:r>
          <a:r>
            <a:rPr lang="en-US" dirty="0"/>
            <a:t>“</a:t>
          </a:r>
          <a:r>
            <a:rPr lang="zh-CN" dirty="0"/>
            <a:t>数据业务化</a:t>
          </a:r>
          <a:r>
            <a:rPr lang="en-US" dirty="0"/>
            <a:t>”</a:t>
          </a:r>
          <a:r>
            <a:rPr lang="zh-CN" dirty="0"/>
            <a:t>、</a:t>
          </a:r>
          <a:r>
            <a:rPr lang="en-US" dirty="0"/>
            <a:t>“</a:t>
          </a:r>
          <a:r>
            <a:rPr lang="zh-CN" dirty="0"/>
            <a:t>数据洞见</a:t>
          </a:r>
          <a:r>
            <a:rPr lang="en-US" dirty="0"/>
            <a:t>”</a:t>
          </a:r>
          <a:r>
            <a:rPr lang="zh-CN" dirty="0"/>
            <a:t>、</a:t>
          </a:r>
          <a:r>
            <a:rPr lang="en-US" dirty="0"/>
            <a:t>“</a:t>
          </a:r>
          <a:r>
            <a:rPr lang="zh-CN" dirty="0"/>
            <a:t>数据产品研发</a:t>
          </a:r>
          <a:r>
            <a:rPr lang="en-US" dirty="0"/>
            <a:t>”</a:t>
          </a:r>
          <a:r>
            <a:rPr lang="zh-CN" dirty="0"/>
            <a:t>和（或）</a:t>
          </a:r>
          <a:r>
            <a:rPr lang="en-US" dirty="0"/>
            <a:t>“</a:t>
          </a:r>
          <a:r>
            <a:rPr lang="zh-CN" dirty="0"/>
            <a:t>数据生态系统的建设</a:t>
          </a:r>
          <a:r>
            <a:rPr lang="en-US" dirty="0"/>
            <a:t>”</a:t>
          </a:r>
          <a:r>
            <a:rPr lang="zh-CN" dirty="0"/>
            <a:t>为主要研究任务的</a:t>
          </a:r>
          <a:r>
            <a:rPr lang="zh-CN" b="1" dirty="0"/>
            <a:t>独立学科；</a:t>
          </a:r>
          <a:endParaRPr lang="zh-CN" dirty="0"/>
        </a:p>
      </dgm:t>
    </dgm:pt>
    <dgm:pt modelId="{B1073CF3-9D69-4FDD-802B-EFA50B4A4890}" type="parTrans" cxnId="{4069A83D-26D0-48F3-B6C2-F87B7014AC38}">
      <dgm:prSet/>
      <dgm:spPr/>
      <dgm:t>
        <a:bodyPr/>
        <a:lstStyle/>
        <a:p>
          <a:endParaRPr lang="zh-CN" altLang="en-US"/>
        </a:p>
      </dgm:t>
    </dgm:pt>
    <dgm:pt modelId="{A05FD5E3-9E33-4124-9759-AFB1AF8D067F}" type="sibTrans" cxnId="{4069A83D-26D0-48F3-B6C2-F87B7014AC38}">
      <dgm:prSet/>
      <dgm:spPr/>
      <dgm:t>
        <a:bodyPr/>
        <a:lstStyle/>
        <a:p>
          <a:endParaRPr lang="zh-CN" altLang="en-US"/>
        </a:p>
      </dgm:t>
    </dgm:pt>
    <dgm:pt modelId="{36CC405D-2877-480F-A5FD-722D3D34E9D7}">
      <dgm:prSet/>
      <dgm:spPr/>
      <dgm:t>
        <a:bodyPr/>
        <a:lstStyle/>
        <a:p>
          <a:pPr rtl="0"/>
          <a:r>
            <a:rPr lang="zh-CN" b="1"/>
            <a:t>知识体系</a:t>
          </a:r>
          <a:endParaRPr lang="zh-CN"/>
        </a:p>
      </dgm:t>
    </dgm:pt>
    <dgm:pt modelId="{B47DEB7E-0D1C-4FDC-BADA-8807155EE2D3}" type="parTrans" cxnId="{0ACFCAF5-4F2E-430E-91F0-B17B0A94E9B5}">
      <dgm:prSet/>
      <dgm:spPr/>
      <dgm:t>
        <a:bodyPr/>
        <a:lstStyle/>
        <a:p>
          <a:endParaRPr lang="zh-CN" altLang="en-US"/>
        </a:p>
      </dgm:t>
    </dgm:pt>
    <dgm:pt modelId="{A04BA20B-253D-4827-97A0-9187C3E1E67C}" type="sibTrans" cxnId="{0ACFCAF5-4F2E-430E-91F0-B17B0A94E9B5}">
      <dgm:prSet/>
      <dgm:spPr/>
      <dgm:t>
        <a:bodyPr/>
        <a:lstStyle/>
        <a:p>
          <a:endParaRPr lang="zh-CN" altLang="en-US"/>
        </a:p>
      </dgm:t>
    </dgm:pt>
    <dgm:pt modelId="{B754D98B-1F64-493D-A5EA-9E626497BBA8}">
      <dgm:prSet/>
      <dgm:spPr/>
      <dgm:t>
        <a:bodyPr/>
        <a:lstStyle/>
        <a:p>
          <a:pPr rtl="0"/>
          <a:r>
            <a:rPr lang="zh-CN"/>
            <a:t>是一门以</a:t>
          </a:r>
          <a:r>
            <a:rPr lang="en-US"/>
            <a:t>“</a:t>
          </a:r>
          <a:r>
            <a:rPr lang="zh-CN"/>
            <a:t>数据时代</a:t>
          </a:r>
          <a:r>
            <a:rPr lang="en-US"/>
            <a:t>”</a:t>
          </a:r>
          <a:r>
            <a:rPr lang="zh-CN"/>
            <a:t>，尤其是</a:t>
          </a:r>
          <a:r>
            <a:rPr lang="en-US"/>
            <a:t>“</a:t>
          </a:r>
          <a:r>
            <a:rPr lang="zh-CN"/>
            <a:t>大数据时代</a:t>
          </a:r>
          <a:r>
            <a:rPr lang="en-US"/>
            <a:t>”</a:t>
          </a:r>
          <a:r>
            <a:rPr lang="zh-CN"/>
            <a:t>面临的新挑战、新机会、新思维和新方法为核心内容的，包括新的理论、方法、模型、技术、平台、工具、应用和最佳实践在内的</a:t>
          </a:r>
          <a:r>
            <a:rPr lang="zh-CN" b="1"/>
            <a:t>一整套知识体系。</a:t>
          </a:r>
          <a:endParaRPr lang="zh-CN"/>
        </a:p>
      </dgm:t>
    </dgm:pt>
    <dgm:pt modelId="{3122CFC7-6C36-4EDD-94B8-B677E70AEBF8}" type="parTrans" cxnId="{1245E702-C588-41EE-B015-362FE673FC8F}">
      <dgm:prSet/>
      <dgm:spPr/>
      <dgm:t>
        <a:bodyPr/>
        <a:lstStyle/>
        <a:p>
          <a:endParaRPr lang="zh-CN" altLang="en-US"/>
        </a:p>
      </dgm:t>
    </dgm:pt>
    <dgm:pt modelId="{174565BE-823E-4057-9935-8C265F3670BA}" type="sibTrans" cxnId="{1245E702-C588-41EE-B015-362FE673FC8F}">
      <dgm:prSet/>
      <dgm:spPr/>
      <dgm:t>
        <a:bodyPr/>
        <a:lstStyle/>
        <a:p>
          <a:endParaRPr lang="zh-CN" altLang="en-US"/>
        </a:p>
      </dgm:t>
    </dgm:pt>
    <dgm:pt modelId="{E29D4887-C2BD-45C4-BEAD-0897B5024EF9}" type="pres">
      <dgm:prSet presAssocID="{BCE9BA35-486B-457E-AD6E-732A72F51330}" presName="Name0" presStyleCnt="0">
        <dgm:presLayoutVars>
          <dgm:dir/>
          <dgm:animLvl val="lvl"/>
          <dgm:resizeHandles val="exact"/>
        </dgm:presLayoutVars>
      </dgm:prSet>
      <dgm:spPr/>
    </dgm:pt>
    <dgm:pt modelId="{97CB80DD-1191-48A2-A4A6-DCE215C42AE9}" type="pres">
      <dgm:prSet presAssocID="{DF5F03CA-412B-4CF3-81EB-E1C7293044E6}" presName="composite" presStyleCnt="0"/>
      <dgm:spPr/>
    </dgm:pt>
    <dgm:pt modelId="{A1C7A9A6-5720-4073-9A94-A22890853214}" type="pres">
      <dgm:prSet presAssocID="{DF5F03CA-412B-4CF3-81EB-E1C7293044E6}" presName="parTx" presStyleLbl="alignNode1" presStyleIdx="0" presStyleCnt="4">
        <dgm:presLayoutVars>
          <dgm:chMax val="0"/>
          <dgm:chPref val="0"/>
          <dgm:bulletEnabled val="1"/>
        </dgm:presLayoutVars>
      </dgm:prSet>
      <dgm:spPr/>
    </dgm:pt>
    <dgm:pt modelId="{0D174396-24E4-4E3C-B035-2C5740DC065E}" type="pres">
      <dgm:prSet presAssocID="{DF5F03CA-412B-4CF3-81EB-E1C7293044E6}" presName="desTx" presStyleLbl="alignAccFollowNode1" presStyleIdx="0" presStyleCnt="4">
        <dgm:presLayoutVars>
          <dgm:bulletEnabled val="1"/>
        </dgm:presLayoutVars>
      </dgm:prSet>
      <dgm:spPr/>
    </dgm:pt>
    <dgm:pt modelId="{E72EEB8A-203F-4072-9E01-9DE5A74A9FA7}" type="pres">
      <dgm:prSet presAssocID="{03B94D3B-4E85-403E-B3E9-90324919460D}" presName="space" presStyleCnt="0"/>
      <dgm:spPr/>
    </dgm:pt>
    <dgm:pt modelId="{6C1EB31D-64D4-4C9F-BC78-0C41DDF01598}" type="pres">
      <dgm:prSet presAssocID="{26687515-6875-4209-BFF6-8F1F99B29FB3}" presName="composite" presStyleCnt="0"/>
      <dgm:spPr/>
    </dgm:pt>
    <dgm:pt modelId="{CD3D4BE8-A428-468E-9D84-EA4A1BA29C1F}" type="pres">
      <dgm:prSet presAssocID="{26687515-6875-4209-BFF6-8F1F99B29FB3}" presName="parTx" presStyleLbl="alignNode1" presStyleIdx="1" presStyleCnt="4">
        <dgm:presLayoutVars>
          <dgm:chMax val="0"/>
          <dgm:chPref val="0"/>
          <dgm:bulletEnabled val="1"/>
        </dgm:presLayoutVars>
      </dgm:prSet>
      <dgm:spPr/>
    </dgm:pt>
    <dgm:pt modelId="{A7FBF047-7225-438D-AFD3-7A09F090A6D5}" type="pres">
      <dgm:prSet presAssocID="{26687515-6875-4209-BFF6-8F1F99B29FB3}" presName="desTx" presStyleLbl="alignAccFollowNode1" presStyleIdx="1" presStyleCnt="4">
        <dgm:presLayoutVars>
          <dgm:bulletEnabled val="1"/>
        </dgm:presLayoutVars>
      </dgm:prSet>
      <dgm:spPr/>
    </dgm:pt>
    <dgm:pt modelId="{87266AB1-D997-4E25-B380-E1DB1E47A6D6}" type="pres">
      <dgm:prSet presAssocID="{BB86C65C-29C2-4A68-8059-3823F2855C1C}" presName="space" presStyleCnt="0"/>
      <dgm:spPr/>
    </dgm:pt>
    <dgm:pt modelId="{138374F4-8808-4816-BCD6-CC1A9EEF2A82}" type="pres">
      <dgm:prSet presAssocID="{890D083B-8C7E-45A4-807C-1F7E801A2E0B}" presName="composite" presStyleCnt="0"/>
      <dgm:spPr/>
    </dgm:pt>
    <dgm:pt modelId="{E785563D-7ED1-465A-BF2E-45C049DAE07F}" type="pres">
      <dgm:prSet presAssocID="{890D083B-8C7E-45A4-807C-1F7E801A2E0B}" presName="parTx" presStyleLbl="alignNode1" presStyleIdx="2" presStyleCnt="4">
        <dgm:presLayoutVars>
          <dgm:chMax val="0"/>
          <dgm:chPref val="0"/>
          <dgm:bulletEnabled val="1"/>
        </dgm:presLayoutVars>
      </dgm:prSet>
      <dgm:spPr/>
    </dgm:pt>
    <dgm:pt modelId="{76602AAF-48A3-4752-94A1-FD05CBD3BDAD}" type="pres">
      <dgm:prSet presAssocID="{890D083B-8C7E-45A4-807C-1F7E801A2E0B}" presName="desTx" presStyleLbl="alignAccFollowNode1" presStyleIdx="2" presStyleCnt="4">
        <dgm:presLayoutVars>
          <dgm:bulletEnabled val="1"/>
        </dgm:presLayoutVars>
      </dgm:prSet>
      <dgm:spPr/>
    </dgm:pt>
    <dgm:pt modelId="{2936C8D4-9CB4-489E-A787-BDCB1FACF66B}" type="pres">
      <dgm:prSet presAssocID="{40D86755-13C4-4D70-8D12-4FCE80AE8D4D}" presName="space" presStyleCnt="0"/>
      <dgm:spPr/>
    </dgm:pt>
    <dgm:pt modelId="{36B76EB4-FAD3-47C6-937A-CD41F53ECBA5}" type="pres">
      <dgm:prSet presAssocID="{36CC405D-2877-480F-A5FD-722D3D34E9D7}" presName="composite" presStyleCnt="0"/>
      <dgm:spPr/>
    </dgm:pt>
    <dgm:pt modelId="{308455EC-56EA-43AF-A902-290B4979CC89}" type="pres">
      <dgm:prSet presAssocID="{36CC405D-2877-480F-A5FD-722D3D34E9D7}" presName="parTx" presStyleLbl="alignNode1" presStyleIdx="3" presStyleCnt="4">
        <dgm:presLayoutVars>
          <dgm:chMax val="0"/>
          <dgm:chPref val="0"/>
          <dgm:bulletEnabled val="1"/>
        </dgm:presLayoutVars>
      </dgm:prSet>
      <dgm:spPr/>
    </dgm:pt>
    <dgm:pt modelId="{48381027-2E3D-4CF8-B146-E45049FE5587}" type="pres">
      <dgm:prSet presAssocID="{36CC405D-2877-480F-A5FD-722D3D34E9D7}" presName="desTx" presStyleLbl="alignAccFollowNode1" presStyleIdx="3" presStyleCnt="4">
        <dgm:presLayoutVars>
          <dgm:bulletEnabled val="1"/>
        </dgm:presLayoutVars>
      </dgm:prSet>
      <dgm:spPr/>
    </dgm:pt>
  </dgm:ptLst>
  <dgm:cxnLst>
    <dgm:cxn modelId="{1245E702-C588-41EE-B015-362FE673FC8F}" srcId="{36CC405D-2877-480F-A5FD-722D3D34E9D7}" destId="{B754D98B-1F64-493D-A5EA-9E626497BBA8}" srcOrd="0" destOrd="0" parTransId="{3122CFC7-6C36-4EDD-94B8-B677E70AEBF8}" sibTransId="{174565BE-823E-4057-9935-8C265F3670BA}"/>
    <dgm:cxn modelId="{F558FD25-CB5B-473B-8EB2-851B49F725DF}" type="presOf" srcId="{890D083B-8C7E-45A4-807C-1F7E801A2E0B}" destId="{E785563D-7ED1-465A-BF2E-45C049DAE07F}" srcOrd="0" destOrd="0" presId="urn:microsoft.com/office/officeart/2005/8/layout/hList1"/>
    <dgm:cxn modelId="{D85F0D2D-384E-45B6-B734-C845BDD6EA1E}" type="presOf" srcId="{36CC405D-2877-480F-A5FD-722D3D34E9D7}" destId="{308455EC-56EA-43AF-A902-290B4979CC89}" srcOrd="0" destOrd="0" presId="urn:microsoft.com/office/officeart/2005/8/layout/hList1"/>
    <dgm:cxn modelId="{2E0DD730-D2C0-460D-8F04-2DCE321C1555}" srcId="{BCE9BA35-486B-457E-AD6E-732A72F51330}" destId="{890D083B-8C7E-45A4-807C-1F7E801A2E0B}" srcOrd="2" destOrd="0" parTransId="{10DE1B79-9CE7-4FEF-B724-5B11611B2CA7}" sibTransId="{40D86755-13C4-4D70-8D12-4FCE80AE8D4D}"/>
    <dgm:cxn modelId="{4069A83D-26D0-48F3-B6C2-F87B7014AC38}" srcId="{890D083B-8C7E-45A4-807C-1F7E801A2E0B}" destId="{A85E6D0B-0FB4-43DE-8E0B-A93D06F24306}" srcOrd="0" destOrd="0" parTransId="{B1073CF3-9D69-4FDD-802B-EFA50B4A4890}" sibTransId="{A05FD5E3-9E33-4124-9759-AFB1AF8D067F}"/>
    <dgm:cxn modelId="{D28E6D5A-CAD2-4F3D-97FB-5A2CE99468ED}" type="presOf" srcId="{DF5F03CA-412B-4CF3-81EB-E1C7293044E6}" destId="{A1C7A9A6-5720-4073-9A94-A22890853214}" srcOrd="0" destOrd="0" presId="urn:microsoft.com/office/officeart/2005/8/layout/hList1"/>
    <dgm:cxn modelId="{65C53D7F-E4ED-40E8-8BF9-C87E78378F5E}" type="presOf" srcId="{080D378B-EF52-4DEE-A919-37576E925B4E}" destId="{A7FBF047-7225-438D-AFD3-7A09F090A6D5}" srcOrd="0" destOrd="0" presId="urn:microsoft.com/office/officeart/2005/8/layout/hList1"/>
    <dgm:cxn modelId="{A78A7B80-C2DC-455F-901E-DA92006096E7}" type="presOf" srcId="{26687515-6875-4209-BFF6-8F1F99B29FB3}" destId="{CD3D4BE8-A428-468E-9D84-EA4A1BA29C1F}" srcOrd="0" destOrd="0" presId="urn:microsoft.com/office/officeart/2005/8/layout/hList1"/>
    <dgm:cxn modelId="{3CE4F38E-B5F3-462E-A456-A0B67DB66654}" srcId="{BCE9BA35-486B-457E-AD6E-732A72F51330}" destId="{DF5F03CA-412B-4CF3-81EB-E1C7293044E6}" srcOrd="0" destOrd="0" parTransId="{E9313AEA-060A-45F0-9226-4CA41980AE61}" sibTransId="{03B94D3B-4E85-403E-B3E9-90324919460D}"/>
    <dgm:cxn modelId="{20F13294-2055-49F3-A9EC-2BB03FDADAE0}" srcId="{DF5F03CA-412B-4CF3-81EB-E1C7293044E6}" destId="{7A7A05BF-0216-4D7F-8867-222EC46E95B6}" srcOrd="0" destOrd="0" parTransId="{833CD5D3-A60C-421A-B378-55FFC1BEDFE9}" sibTransId="{3B430390-F368-4F8F-831C-E251B6354CE0}"/>
    <dgm:cxn modelId="{2F7FC8A6-EBF2-4112-BEA1-124768ECFE41}" type="presOf" srcId="{B754D98B-1F64-493D-A5EA-9E626497BBA8}" destId="{48381027-2E3D-4CF8-B146-E45049FE5587}" srcOrd="0" destOrd="0" presId="urn:microsoft.com/office/officeart/2005/8/layout/hList1"/>
    <dgm:cxn modelId="{0D0774C6-A1DE-449E-AD5D-8AB9BAE508BB}" type="presOf" srcId="{A85E6D0B-0FB4-43DE-8E0B-A93D06F24306}" destId="{76602AAF-48A3-4752-94A1-FD05CBD3BDAD}" srcOrd="0" destOrd="0" presId="urn:microsoft.com/office/officeart/2005/8/layout/hList1"/>
    <dgm:cxn modelId="{FAB628D1-6F4A-487C-AA73-AF519FE81E50}" srcId="{BCE9BA35-486B-457E-AD6E-732A72F51330}" destId="{26687515-6875-4209-BFF6-8F1F99B29FB3}" srcOrd="1" destOrd="0" parTransId="{38CC7592-7A96-4063-910B-FD6DAAC78DD9}" sibTransId="{BB86C65C-29C2-4A68-8059-3823F2855C1C}"/>
    <dgm:cxn modelId="{EACCE9D5-E38A-41AE-875A-059E8DE58CEA}" type="presOf" srcId="{BCE9BA35-486B-457E-AD6E-732A72F51330}" destId="{E29D4887-C2BD-45C4-BEAD-0897B5024EF9}" srcOrd="0" destOrd="0" presId="urn:microsoft.com/office/officeart/2005/8/layout/hList1"/>
    <dgm:cxn modelId="{AF52EAD9-B7AA-4B2F-8B1B-7BAAEA9B4241}" type="presOf" srcId="{7A7A05BF-0216-4D7F-8867-222EC46E95B6}" destId="{0D174396-24E4-4E3C-B035-2C5740DC065E}" srcOrd="0" destOrd="0" presId="urn:microsoft.com/office/officeart/2005/8/layout/hList1"/>
    <dgm:cxn modelId="{0ACFCAF5-4F2E-430E-91F0-B17B0A94E9B5}" srcId="{BCE9BA35-486B-457E-AD6E-732A72F51330}" destId="{36CC405D-2877-480F-A5FD-722D3D34E9D7}" srcOrd="3" destOrd="0" parTransId="{B47DEB7E-0D1C-4FDC-BADA-8807155EE2D3}" sibTransId="{A04BA20B-253D-4827-97A0-9187C3E1E67C}"/>
    <dgm:cxn modelId="{2409D4FD-D79D-4617-A326-CB9B8103BBC3}" srcId="{26687515-6875-4209-BFF6-8F1F99B29FB3}" destId="{080D378B-EF52-4DEE-A919-37576E925B4E}" srcOrd="0" destOrd="0" parTransId="{DBE58DF1-D190-4D67-9F4F-8F1BBB5DC20B}" sibTransId="{52708303-A9CD-40F3-B43D-88D21D424E0D}"/>
    <dgm:cxn modelId="{09B77B1D-B4DF-4452-B9F5-C112BFFAF41C}" type="presParOf" srcId="{E29D4887-C2BD-45C4-BEAD-0897B5024EF9}" destId="{97CB80DD-1191-48A2-A4A6-DCE215C42AE9}" srcOrd="0" destOrd="0" presId="urn:microsoft.com/office/officeart/2005/8/layout/hList1"/>
    <dgm:cxn modelId="{D8FADBA9-4C15-449E-8EFD-92882C96BC7A}" type="presParOf" srcId="{97CB80DD-1191-48A2-A4A6-DCE215C42AE9}" destId="{A1C7A9A6-5720-4073-9A94-A22890853214}" srcOrd="0" destOrd="0" presId="urn:microsoft.com/office/officeart/2005/8/layout/hList1"/>
    <dgm:cxn modelId="{F31B2ABA-2224-4B0A-948D-9E44DF7F0D07}" type="presParOf" srcId="{97CB80DD-1191-48A2-A4A6-DCE215C42AE9}" destId="{0D174396-24E4-4E3C-B035-2C5740DC065E}" srcOrd="1" destOrd="0" presId="urn:microsoft.com/office/officeart/2005/8/layout/hList1"/>
    <dgm:cxn modelId="{4B97D525-847C-4790-896E-F1EE6C543165}" type="presParOf" srcId="{E29D4887-C2BD-45C4-BEAD-0897B5024EF9}" destId="{E72EEB8A-203F-4072-9E01-9DE5A74A9FA7}" srcOrd="1" destOrd="0" presId="urn:microsoft.com/office/officeart/2005/8/layout/hList1"/>
    <dgm:cxn modelId="{649215E4-F87B-4B47-A044-95DEF679B1CC}" type="presParOf" srcId="{E29D4887-C2BD-45C4-BEAD-0897B5024EF9}" destId="{6C1EB31D-64D4-4C9F-BC78-0C41DDF01598}" srcOrd="2" destOrd="0" presId="urn:microsoft.com/office/officeart/2005/8/layout/hList1"/>
    <dgm:cxn modelId="{609AA4A4-A3D1-4EEE-833E-32998E39D32A}" type="presParOf" srcId="{6C1EB31D-64D4-4C9F-BC78-0C41DDF01598}" destId="{CD3D4BE8-A428-468E-9D84-EA4A1BA29C1F}" srcOrd="0" destOrd="0" presId="urn:microsoft.com/office/officeart/2005/8/layout/hList1"/>
    <dgm:cxn modelId="{AC6C7A5C-0BE7-48FB-8D79-005BDBA92A71}" type="presParOf" srcId="{6C1EB31D-64D4-4C9F-BC78-0C41DDF01598}" destId="{A7FBF047-7225-438D-AFD3-7A09F090A6D5}" srcOrd="1" destOrd="0" presId="urn:microsoft.com/office/officeart/2005/8/layout/hList1"/>
    <dgm:cxn modelId="{275C9B9F-B074-49D4-971E-1C6E01AFE5C6}" type="presParOf" srcId="{E29D4887-C2BD-45C4-BEAD-0897B5024EF9}" destId="{87266AB1-D997-4E25-B380-E1DB1E47A6D6}" srcOrd="3" destOrd="0" presId="urn:microsoft.com/office/officeart/2005/8/layout/hList1"/>
    <dgm:cxn modelId="{D60552DD-13E4-4B13-817A-654EC8066E06}" type="presParOf" srcId="{E29D4887-C2BD-45C4-BEAD-0897B5024EF9}" destId="{138374F4-8808-4816-BCD6-CC1A9EEF2A82}" srcOrd="4" destOrd="0" presId="urn:microsoft.com/office/officeart/2005/8/layout/hList1"/>
    <dgm:cxn modelId="{52339D34-3951-4B46-A576-8D622907647D}" type="presParOf" srcId="{138374F4-8808-4816-BCD6-CC1A9EEF2A82}" destId="{E785563D-7ED1-465A-BF2E-45C049DAE07F}" srcOrd="0" destOrd="0" presId="urn:microsoft.com/office/officeart/2005/8/layout/hList1"/>
    <dgm:cxn modelId="{1AFAAE77-4CBC-4F31-B4D1-298C22745102}" type="presParOf" srcId="{138374F4-8808-4816-BCD6-CC1A9EEF2A82}" destId="{76602AAF-48A3-4752-94A1-FD05CBD3BDAD}" srcOrd="1" destOrd="0" presId="urn:microsoft.com/office/officeart/2005/8/layout/hList1"/>
    <dgm:cxn modelId="{1E69300F-917D-4450-A7A6-0D815F996D28}" type="presParOf" srcId="{E29D4887-C2BD-45C4-BEAD-0897B5024EF9}" destId="{2936C8D4-9CB4-489E-A787-BDCB1FACF66B}" srcOrd="5" destOrd="0" presId="urn:microsoft.com/office/officeart/2005/8/layout/hList1"/>
    <dgm:cxn modelId="{CBFC4556-7FA1-46B7-A909-E0F9DD7A282C}" type="presParOf" srcId="{E29D4887-C2BD-45C4-BEAD-0897B5024EF9}" destId="{36B76EB4-FAD3-47C6-937A-CD41F53ECBA5}" srcOrd="6" destOrd="0" presId="urn:microsoft.com/office/officeart/2005/8/layout/hList1"/>
    <dgm:cxn modelId="{1AD2713C-C33E-464D-AEB2-A3C69740F85F}" type="presParOf" srcId="{36B76EB4-FAD3-47C6-937A-CD41F53ECBA5}" destId="{308455EC-56EA-43AF-A902-290B4979CC89}" srcOrd="0" destOrd="0" presId="urn:microsoft.com/office/officeart/2005/8/layout/hList1"/>
    <dgm:cxn modelId="{AFFD39FE-AAB5-4715-A948-A42DDBDAD5ED}" type="presParOf" srcId="{36B76EB4-FAD3-47C6-937A-CD41F53ECBA5}" destId="{48381027-2E3D-4CF8-B146-E45049FE55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81EC6-0FEF-4D19-B445-CF0ADAC5A223}">
      <dsp:nvSpPr>
        <dsp:cNvPr id="0" name=""/>
        <dsp:cNvSpPr/>
      </dsp:nvSpPr>
      <dsp:spPr>
        <a:xfrm>
          <a:off x="3023" y="124637"/>
          <a:ext cx="2948061" cy="6624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b="1" kern="1200"/>
            <a:t>学习目的</a:t>
          </a:r>
          <a:endParaRPr lang="zh-CN" sz="2300" kern="1200"/>
        </a:p>
      </dsp:txBody>
      <dsp:txXfrm>
        <a:off x="3023" y="124637"/>
        <a:ext cx="2948061" cy="662400"/>
      </dsp:txXfrm>
    </dsp:sp>
    <dsp:sp modelId="{5A683390-861B-4BD4-B6C4-CDE0B76BD6F6}">
      <dsp:nvSpPr>
        <dsp:cNvPr id="0" name=""/>
        <dsp:cNvSpPr/>
      </dsp:nvSpPr>
      <dsp:spPr>
        <a:xfrm>
          <a:off x="3023" y="787037"/>
          <a:ext cx="2948061" cy="3851235"/>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a:t>【掌握】数据科学中的基础理论，尤其是核心术语、研究目的、理论体系与基本原则；</a:t>
          </a:r>
        </a:p>
        <a:p>
          <a:pPr marL="228600" lvl="1" indent="-228600" algn="l" defTabSz="1022350" rtl="0">
            <a:lnSpc>
              <a:spcPct val="90000"/>
            </a:lnSpc>
            <a:spcBef>
              <a:spcPct val="0"/>
            </a:spcBef>
            <a:spcAft>
              <a:spcPct val="15000"/>
            </a:spcAft>
            <a:buChar char="•"/>
          </a:pPr>
          <a:r>
            <a:rPr lang="zh-CN" sz="2300" kern="1200"/>
            <a:t>【理解】数据科学科学家的的主要职责与能力要求；</a:t>
          </a:r>
        </a:p>
        <a:p>
          <a:pPr marL="228600" lvl="1" indent="-228600" algn="l" defTabSz="1022350" rtl="0">
            <a:lnSpc>
              <a:spcPct val="90000"/>
            </a:lnSpc>
            <a:spcBef>
              <a:spcPct val="0"/>
            </a:spcBef>
            <a:spcAft>
              <a:spcPct val="15000"/>
            </a:spcAft>
            <a:buChar char="•"/>
          </a:pPr>
          <a:r>
            <a:rPr lang="zh-CN" sz="2300" kern="1200"/>
            <a:t>【了解】数据科学的发展简史。</a:t>
          </a:r>
        </a:p>
      </dsp:txBody>
      <dsp:txXfrm>
        <a:off x="3023" y="787037"/>
        <a:ext cx="2948061" cy="3851235"/>
      </dsp:txXfrm>
    </dsp:sp>
    <dsp:sp modelId="{8CEEA3D2-E398-4F07-8A54-3428795EBA42}">
      <dsp:nvSpPr>
        <dsp:cNvPr id="0" name=""/>
        <dsp:cNvSpPr/>
      </dsp:nvSpPr>
      <dsp:spPr>
        <a:xfrm>
          <a:off x="3363813" y="124637"/>
          <a:ext cx="2948061" cy="662400"/>
        </a:xfrm>
        <a:prstGeom prst="rect">
          <a:avLst/>
        </a:prstGeom>
        <a:solidFill>
          <a:schemeClr val="accent5">
            <a:hueOff val="-3676672"/>
            <a:satOff val="-5114"/>
            <a:lumOff val="-1961"/>
            <a:alphaOff val="0"/>
          </a:schemeClr>
        </a:solidFill>
        <a:ln w="48000" cap="flat" cmpd="thickThin" algn="ctr">
          <a:solidFill>
            <a:schemeClr val="accent5">
              <a:hueOff val="-3676672"/>
              <a:satOff val="-5114"/>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b="1" kern="1200"/>
            <a:t>学习重点</a:t>
          </a:r>
          <a:endParaRPr lang="zh-CN" sz="2300" kern="1200"/>
        </a:p>
      </dsp:txBody>
      <dsp:txXfrm>
        <a:off x="3363813" y="124637"/>
        <a:ext cx="2948061" cy="662400"/>
      </dsp:txXfrm>
    </dsp:sp>
    <dsp:sp modelId="{7C7DB4A6-92B5-40BA-8D47-EDD71E4907F0}">
      <dsp:nvSpPr>
        <dsp:cNvPr id="0" name=""/>
        <dsp:cNvSpPr/>
      </dsp:nvSpPr>
      <dsp:spPr>
        <a:xfrm>
          <a:off x="3363813" y="787037"/>
          <a:ext cx="2948061" cy="3851235"/>
        </a:xfrm>
        <a:prstGeom prst="rect">
          <a:avLst/>
        </a:prstGeom>
        <a:solidFill>
          <a:schemeClr val="accent5">
            <a:tint val="40000"/>
            <a:alpha val="90000"/>
            <a:hueOff val="-3695877"/>
            <a:satOff val="-6408"/>
            <a:lumOff val="-644"/>
            <a:alphaOff val="0"/>
          </a:schemeClr>
        </a:solidFill>
        <a:ln w="48000" cap="flat" cmpd="thickThin" algn="ctr">
          <a:solidFill>
            <a:schemeClr val="accent5">
              <a:tint val="40000"/>
              <a:alpha val="90000"/>
              <a:hueOff val="-3695877"/>
              <a:satOff val="-6408"/>
              <a:lumOff val="-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a:t>大数据挑战的本质</a:t>
          </a:r>
        </a:p>
        <a:p>
          <a:pPr marL="228600" lvl="1" indent="-228600" algn="l" defTabSz="1022350" rtl="0">
            <a:lnSpc>
              <a:spcPct val="90000"/>
            </a:lnSpc>
            <a:spcBef>
              <a:spcPct val="0"/>
            </a:spcBef>
            <a:spcAft>
              <a:spcPct val="15000"/>
            </a:spcAft>
            <a:buChar char="•"/>
          </a:pPr>
          <a:r>
            <a:rPr lang="zh-CN" sz="2300" kern="1200"/>
            <a:t>数据科学的研究目的</a:t>
          </a:r>
        </a:p>
        <a:p>
          <a:pPr marL="228600" lvl="1" indent="-228600" algn="l" defTabSz="1022350" rtl="0">
            <a:lnSpc>
              <a:spcPct val="90000"/>
            </a:lnSpc>
            <a:spcBef>
              <a:spcPct val="0"/>
            </a:spcBef>
            <a:spcAft>
              <a:spcPct val="15000"/>
            </a:spcAft>
            <a:buChar char="•"/>
          </a:pPr>
          <a:r>
            <a:rPr lang="zh-CN" sz="2300" kern="1200"/>
            <a:t>数据科学的理论体系</a:t>
          </a:r>
        </a:p>
        <a:p>
          <a:pPr marL="228600" lvl="1" indent="-228600" algn="l" defTabSz="1022350" rtl="0">
            <a:lnSpc>
              <a:spcPct val="90000"/>
            </a:lnSpc>
            <a:spcBef>
              <a:spcPct val="0"/>
            </a:spcBef>
            <a:spcAft>
              <a:spcPct val="15000"/>
            </a:spcAft>
            <a:buChar char="•"/>
          </a:pPr>
          <a:r>
            <a:rPr lang="zh-CN" sz="2300" kern="1200"/>
            <a:t>数据科学的基本原则</a:t>
          </a:r>
        </a:p>
      </dsp:txBody>
      <dsp:txXfrm>
        <a:off x="3363813" y="787037"/>
        <a:ext cx="2948061" cy="3851235"/>
      </dsp:txXfrm>
    </dsp:sp>
    <dsp:sp modelId="{3B690920-55F5-4C2B-B8B2-4C2AED9A9773}">
      <dsp:nvSpPr>
        <dsp:cNvPr id="0" name=""/>
        <dsp:cNvSpPr/>
      </dsp:nvSpPr>
      <dsp:spPr>
        <a:xfrm>
          <a:off x="6724603" y="124637"/>
          <a:ext cx="2948061" cy="6624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zh-CN" sz="2300" b="1" kern="1200"/>
            <a:t>学习难点</a:t>
          </a:r>
          <a:endParaRPr lang="zh-CN" sz="2300" kern="1200"/>
        </a:p>
      </dsp:txBody>
      <dsp:txXfrm>
        <a:off x="6724603" y="124637"/>
        <a:ext cx="2948061" cy="662400"/>
      </dsp:txXfrm>
    </dsp:sp>
    <dsp:sp modelId="{BECD89A9-32D4-4A5E-8FBD-59F0309CF9C8}">
      <dsp:nvSpPr>
        <dsp:cNvPr id="0" name=""/>
        <dsp:cNvSpPr/>
      </dsp:nvSpPr>
      <dsp:spPr>
        <a:xfrm>
          <a:off x="6724603" y="787037"/>
          <a:ext cx="2948061" cy="3851235"/>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sz="2300" kern="1200"/>
            <a:t>大数据挑战的本质</a:t>
          </a:r>
        </a:p>
        <a:p>
          <a:pPr marL="228600" lvl="1" indent="-228600" algn="l" defTabSz="1022350" rtl="0">
            <a:lnSpc>
              <a:spcPct val="90000"/>
            </a:lnSpc>
            <a:spcBef>
              <a:spcPct val="0"/>
            </a:spcBef>
            <a:spcAft>
              <a:spcPct val="15000"/>
            </a:spcAft>
            <a:buChar char="•"/>
          </a:pPr>
          <a:r>
            <a:rPr lang="zh-CN" sz="2300" kern="1200"/>
            <a:t>数据科学的基本原则</a:t>
          </a:r>
        </a:p>
      </dsp:txBody>
      <dsp:txXfrm>
        <a:off x="6724603" y="787037"/>
        <a:ext cx="2948061" cy="38512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2">
                <a:alpha val="50000"/>
                <a:hueOff val="0"/>
                <a:satOff val="0"/>
                <a:lumOff val="0"/>
                <a:alphaOff val="0"/>
                <a:shade val="47500"/>
                <a:satMod val="137000"/>
              </a:schemeClr>
            </a:gs>
            <a:gs pos="55000">
              <a:schemeClr val="accent2">
                <a:alpha val="50000"/>
                <a:hueOff val="0"/>
                <a:satOff val="0"/>
                <a:lumOff val="0"/>
                <a:alphaOff val="0"/>
                <a:shade val="69000"/>
                <a:satMod val="137000"/>
              </a:schemeClr>
            </a:gs>
            <a:gs pos="100000">
              <a:schemeClr val="accent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新闻学</a:t>
          </a:r>
        </a:p>
      </dsp:txBody>
      <dsp:txXfrm>
        <a:off x="285094" y="180076"/>
        <a:ext cx="860523" cy="1140481"/>
      </dsp:txXfrm>
    </dsp:sp>
    <dsp:sp modelId="{8428A727-B7DC-405E-A2F4-706C33910E4B}">
      <dsp:nvSpPr>
        <dsp:cNvPr id="0" name=""/>
        <dsp:cNvSpPr/>
      </dsp:nvSpPr>
      <dsp:spPr>
        <a:xfrm>
          <a:off x="1152340" y="4081"/>
          <a:ext cx="1492470" cy="1492470"/>
        </a:xfrm>
        <a:prstGeom prst="ellipse">
          <a:avLst/>
        </a:prstGeom>
        <a:gradFill rotWithShape="0">
          <a:gsLst>
            <a:gs pos="0">
              <a:schemeClr val="accent3">
                <a:alpha val="50000"/>
                <a:hueOff val="0"/>
                <a:satOff val="0"/>
                <a:lumOff val="0"/>
                <a:alphaOff val="0"/>
                <a:shade val="47500"/>
                <a:satMod val="137000"/>
              </a:schemeClr>
            </a:gs>
            <a:gs pos="55000">
              <a:schemeClr val="accent3">
                <a:alpha val="50000"/>
                <a:hueOff val="0"/>
                <a:satOff val="0"/>
                <a:lumOff val="0"/>
                <a:alphaOff val="0"/>
                <a:shade val="69000"/>
                <a:satMod val="137000"/>
              </a:schemeClr>
            </a:gs>
            <a:gs pos="100000">
              <a:schemeClr val="accent3">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a:t>大</a:t>
          </a:r>
          <a:r>
            <a:rPr lang="zh-CN" altLang="en-US" sz="3300" kern="1200" dirty="0"/>
            <a:t>数据</a:t>
          </a:r>
        </a:p>
      </dsp:txBody>
      <dsp:txXfrm>
        <a:off x="1575879" y="180076"/>
        <a:ext cx="860523" cy="11404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5">
                <a:shade val="80000"/>
                <a:alpha val="50000"/>
                <a:hueOff val="0"/>
                <a:satOff val="0"/>
                <a:lumOff val="0"/>
                <a:alphaOff val="0"/>
                <a:shade val="47500"/>
                <a:satMod val="137000"/>
              </a:schemeClr>
            </a:gs>
            <a:gs pos="55000">
              <a:schemeClr val="accent5">
                <a:shade val="80000"/>
                <a:alpha val="50000"/>
                <a:hueOff val="0"/>
                <a:satOff val="0"/>
                <a:lumOff val="0"/>
                <a:alphaOff val="0"/>
                <a:shade val="69000"/>
                <a:satMod val="137000"/>
              </a:schemeClr>
            </a:gs>
            <a:gs pos="100000">
              <a:schemeClr val="accent5">
                <a:shade val="80000"/>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金融学</a:t>
          </a:r>
        </a:p>
      </dsp:txBody>
      <dsp:txXfrm>
        <a:off x="285094" y="180076"/>
        <a:ext cx="860523" cy="1140481"/>
      </dsp:txXfrm>
    </dsp:sp>
    <dsp:sp modelId="{F1087B84-0071-4003-ADC0-2250AFF56AAB}">
      <dsp:nvSpPr>
        <dsp:cNvPr id="0" name=""/>
        <dsp:cNvSpPr/>
      </dsp:nvSpPr>
      <dsp:spPr>
        <a:xfrm>
          <a:off x="1152340" y="4081"/>
          <a:ext cx="1492470" cy="1492470"/>
        </a:xfrm>
        <a:prstGeom prst="ellipse">
          <a:avLst/>
        </a:prstGeom>
        <a:gradFill rotWithShape="0">
          <a:gsLst>
            <a:gs pos="0">
              <a:schemeClr val="accent5">
                <a:shade val="80000"/>
                <a:alpha val="50000"/>
                <a:hueOff val="15"/>
                <a:satOff val="3042"/>
                <a:lumOff val="5084"/>
                <a:alphaOff val="-30000"/>
                <a:shade val="47500"/>
                <a:satMod val="137000"/>
              </a:schemeClr>
            </a:gs>
            <a:gs pos="55000">
              <a:schemeClr val="accent5">
                <a:shade val="80000"/>
                <a:alpha val="50000"/>
                <a:hueOff val="15"/>
                <a:satOff val="3042"/>
                <a:lumOff val="5084"/>
                <a:alphaOff val="-30000"/>
                <a:shade val="69000"/>
                <a:satMod val="137000"/>
              </a:schemeClr>
            </a:gs>
            <a:gs pos="100000">
              <a:schemeClr val="accent5">
                <a:shade val="80000"/>
                <a:alpha val="50000"/>
                <a:hueOff val="15"/>
                <a:satOff val="3042"/>
                <a:lumOff val="5084"/>
                <a:alphaOff val="-3000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大数据</a:t>
          </a:r>
        </a:p>
      </dsp:txBody>
      <dsp:txXfrm>
        <a:off x="1575879" y="180076"/>
        <a:ext cx="860523" cy="11404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2">
                <a:alpha val="50000"/>
                <a:hueOff val="0"/>
                <a:satOff val="0"/>
                <a:lumOff val="0"/>
                <a:alphaOff val="0"/>
                <a:shade val="47500"/>
                <a:satMod val="137000"/>
              </a:schemeClr>
            </a:gs>
            <a:gs pos="55000">
              <a:schemeClr val="accent2">
                <a:alpha val="50000"/>
                <a:hueOff val="0"/>
                <a:satOff val="0"/>
                <a:lumOff val="0"/>
                <a:alphaOff val="0"/>
                <a:shade val="69000"/>
                <a:satMod val="137000"/>
              </a:schemeClr>
            </a:gs>
            <a:gs pos="100000">
              <a:schemeClr val="accent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社会学</a:t>
          </a:r>
        </a:p>
      </dsp:txBody>
      <dsp:txXfrm>
        <a:off x="285094" y="180076"/>
        <a:ext cx="860523" cy="1140481"/>
      </dsp:txXfrm>
    </dsp:sp>
    <dsp:sp modelId="{F1087B84-0071-4003-ADC0-2250AFF56AAB}">
      <dsp:nvSpPr>
        <dsp:cNvPr id="0" name=""/>
        <dsp:cNvSpPr/>
      </dsp:nvSpPr>
      <dsp:spPr>
        <a:xfrm>
          <a:off x="1152340" y="4081"/>
          <a:ext cx="1492470" cy="1492470"/>
        </a:xfrm>
        <a:prstGeom prst="ellipse">
          <a:avLst/>
        </a:prstGeom>
        <a:gradFill rotWithShape="0">
          <a:gsLst>
            <a:gs pos="0">
              <a:schemeClr val="accent3">
                <a:alpha val="50000"/>
                <a:hueOff val="0"/>
                <a:satOff val="0"/>
                <a:lumOff val="0"/>
                <a:alphaOff val="0"/>
                <a:shade val="47500"/>
                <a:satMod val="137000"/>
              </a:schemeClr>
            </a:gs>
            <a:gs pos="55000">
              <a:schemeClr val="accent3">
                <a:alpha val="50000"/>
                <a:hueOff val="0"/>
                <a:satOff val="0"/>
                <a:lumOff val="0"/>
                <a:alphaOff val="0"/>
                <a:shade val="69000"/>
                <a:satMod val="137000"/>
              </a:schemeClr>
            </a:gs>
            <a:gs pos="100000">
              <a:schemeClr val="accent3">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大数据</a:t>
          </a:r>
        </a:p>
      </dsp:txBody>
      <dsp:txXfrm>
        <a:off x="1575879" y="180076"/>
        <a:ext cx="860523" cy="11404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970583" y="15006"/>
          <a:ext cx="780329" cy="780329"/>
        </a:xfrm>
        <a:prstGeom prst="ellipse">
          <a:avLst/>
        </a:prstGeom>
        <a:solidFill>
          <a:schemeClr val="accent1">
            <a:lumMod val="50000"/>
            <a:alpha val="50000"/>
          </a:schemeClr>
        </a:solidFill>
        <a:ln>
          <a:solidFill>
            <a:srgbClr val="0070C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大数据金融</a:t>
          </a:r>
        </a:p>
      </dsp:txBody>
      <dsp:txXfrm>
        <a:off x="1060621" y="120050"/>
        <a:ext cx="600253" cy="247604"/>
      </dsp:txXfrm>
    </dsp:sp>
    <dsp:sp modelId="{F1087B84-0071-4003-ADC0-2250AFF56AAB}">
      <dsp:nvSpPr>
        <dsp:cNvPr id="0" name=""/>
        <dsp:cNvSpPr/>
      </dsp:nvSpPr>
      <dsp:spPr>
        <a:xfrm>
          <a:off x="1315729" y="360152"/>
          <a:ext cx="780329" cy="780329"/>
        </a:xfrm>
        <a:prstGeom prst="ellipse">
          <a:avLst/>
        </a:prstGeom>
        <a:solidFill>
          <a:srgbClr val="009900">
            <a:alpha val="50000"/>
          </a:srgbClr>
        </a:solidFill>
        <a:ln>
          <a:solidFill>
            <a:srgbClr val="0099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数据新闻</a:t>
          </a:r>
        </a:p>
      </dsp:txBody>
      <dsp:txXfrm>
        <a:off x="1735906" y="450190"/>
        <a:ext cx="300126" cy="600253"/>
      </dsp:txXfrm>
    </dsp:sp>
    <dsp:sp modelId="{A22BCAC3-7B97-48B9-9304-51BCACE7BC8A}">
      <dsp:nvSpPr>
        <dsp:cNvPr id="0" name=""/>
        <dsp:cNvSpPr/>
      </dsp:nvSpPr>
      <dsp:spPr>
        <a:xfrm>
          <a:off x="970583" y="705297"/>
          <a:ext cx="780329" cy="780329"/>
        </a:xfrm>
        <a:prstGeom prst="ellipse">
          <a:avLst/>
        </a:prstGeom>
        <a:solidFill>
          <a:srgbClr val="7030A0">
            <a:alpha val="50000"/>
          </a:srgbClr>
        </a:solidFill>
        <a:ln>
          <a:solidFill>
            <a:srgbClr val="CC00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大数据社会</a:t>
          </a:r>
        </a:p>
      </dsp:txBody>
      <dsp:txXfrm>
        <a:off x="1060621" y="1132978"/>
        <a:ext cx="600253" cy="247604"/>
      </dsp:txXfrm>
    </dsp:sp>
    <dsp:sp modelId="{7C0BF396-FD25-4276-93B0-6F4015186211}">
      <dsp:nvSpPr>
        <dsp:cNvPr id="0" name=""/>
        <dsp:cNvSpPr/>
      </dsp:nvSpPr>
      <dsp:spPr>
        <a:xfrm>
          <a:off x="625437" y="360152"/>
          <a:ext cx="780329" cy="780329"/>
        </a:xfrm>
        <a:prstGeom prst="ellipse">
          <a:avLst/>
        </a:prstGeom>
        <a:solidFill>
          <a:srgbClr val="CC0000">
            <a:alpha val="50000"/>
          </a:srgbClr>
        </a:solidFill>
        <a:ln>
          <a:solidFill>
            <a:srgbClr val="CC00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a:t>
          </a:r>
          <a:endParaRPr lang="zh-CN" sz="900" kern="1200" dirty="0"/>
        </a:p>
      </dsp:txBody>
      <dsp:txXfrm>
        <a:off x="685463" y="450190"/>
        <a:ext cx="300126" cy="6002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C622C-5622-40F3-89CE-C576D1AE55A0}">
      <dsp:nvSpPr>
        <dsp:cNvPr id="0" name=""/>
        <dsp:cNvSpPr/>
      </dsp:nvSpPr>
      <dsp:spPr>
        <a:xfrm>
          <a:off x="0" y="50634"/>
          <a:ext cx="9451280" cy="524745"/>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a:solidFill>
                <a:sysClr val="window" lastClr="FFFFFF"/>
              </a:solidFill>
              <a:latin typeface="Arial"/>
              <a:ea typeface="宋体"/>
              <a:cs typeface="+mn-cs"/>
            </a:rPr>
            <a:t>大数据及其运动规律的揭示</a:t>
          </a:r>
          <a:endParaRPr lang="zh-CN" altLang="en-US" sz="2300" kern="1200">
            <a:solidFill>
              <a:sysClr val="window" lastClr="FFFFFF"/>
            </a:solidFill>
            <a:latin typeface="Arial"/>
            <a:ea typeface="宋体"/>
            <a:cs typeface="+mn-cs"/>
          </a:endParaRPr>
        </a:p>
      </dsp:txBody>
      <dsp:txXfrm>
        <a:off x="0" y="50634"/>
        <a:ext cx="9451280" cy="524745"/>
      </dsp:txXfrm>
    </dsp:sp>
    <dsp:sp modelId="{3299D150-C740-44D8-BE25-5A7C07E0E405}">
      <dsp:nvSpPr>
        <dsp:cNvPr id="0" name=""/>
        <dsp:cNvSpPr/>
      </dsp:nvSpPr>
      <dsp:spPr>
        <a:xfrm>
          <a:off x="0" y="641619"/>
          <a:ext cx="9451280" cy="524745"/>
        </a:xfrm>
        <a:prstGeom prst="rect">
          <a:avLst/>
        </a:prstGeom>
        <a:gradFill rotWithShape="0">
          <a:gsLst>
            <a:gs pos="0">
              <a:srgbClr val="4472C4">
                <a:hueOff val="-1050478"/>
                <a:satOff val="-1461"/>
                <a:lumOff val="-560"/>
                <a:alphaOff val="0"/>
                <a:shade val="47500"/>
                <a:satMod val="137000"/>
              </a:srgbClr>
            </a:gs>
            <a:gs pos="55000">
              <a:srgbClr val="4472C4">
                <a:hueOff val="-1050478"/>
                <a:satOff val="-1461"/>
                <a:lumOff val="-560"/>
                <a:alphaOff val="0"/>
                <a:shade val="69000"/>
                <a:satMod val="137000"/>
              </a:srgbClr>
            </a:gs>
            <a:gs pos="100000">
              <a:srgbClr val="4472C4">
                <a:hueOff val="-1050478"/>
                <a:satOff val="-1461"/>
                <a:lumOff val="-56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a:solidFill>
                <a:sysClr val="window" lastClr="FFFFFF"/>
              </a:solidFill>
              <a:latin typeface="Arial"/>
              <a:ea typeface="宋体"/>
              <a:cs typeface="+mn-cs"/>
            </a:rPr>
            <a:t>从数据到智慧的转化</a:t>
          </a:r>
          <a:endParaRPr lang="zh-CN" altLang="en-US" sz="2300" kern="1200">
            <a:solidFill>
              <a:sysClr val="window" lastClr="FFFFFF"/>
            </a:solidFill>
            <a:latin typeface="Arial"/>
            <a:ea typeface="宋体"/>
            <a:cs typeface="+mn-cs"/>
          </a:endParaRPr>
        </a:p>
      </dsp:txBody>
      <dsp:txXfrm>
        <a:off x="0" y="641619"/>
        <a:ext cx="9451280" cy="524745"/>
      </dsp:txXfrm>
    </dsp:sp>
    <dsp:sp modelId="{6AC21DBA-EF8E-46EF-BDC4-71DA114327B1}">
      <dsp:nvSpPr>
        <dsp:cNvPr id="0" name=""/>
        <dsp:cNvSpPr/>
      </dsp:nvSpPr>
      <dsp:spPr>
        <a:xfrm>
          <a:off x="0" y="1232604"/>
          <a:ext cx="9451280" cy="524745"/>
        </a:xfrm>
        <a:prstGeom prst="rect">
          <a:avLst/>
        </a:prstGeom>
        <a:gradFill rotWithShape="0">
          <a:gsLst>
            <a:gs pos="0">
              <a:srgbClr val="4472C4">
                <a:hueOff val="-2100956"/>
                <a:satOff val="-2922"/>
                <a:lumOff val="-1121"/>
                <a:alphaOff val="0"/>
                <a:shade val="47500"/>
                <a:satMod val="137000"/>
              </a:srgbClr>
            </a:gs>
            <a:gs pos="55000">
              <a:srgbClr val="4472C4">
                <a:hueOff val="-2100956"/>
                <a:satOff val="-2922"/>
                <a:lumOff val="-1121"/>
                <a:alphaOff val="0"/>
                <a:shade val="69000"/>
                <a:satMod val="137000"/>
              </a:srgbClr>
            </a:gs>
            <a:gs pos="100000">
              <a:srgbClr val="4472C4">
                <a:hueOff val="-2100956"/>
                <a:satOff val="-2922"/>
                <a:lumOff val="-112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dirty="0">
              <a:solidFill>
                <a:sysClr val="window" lastClr="FFFFFF"/>
              </a:solidFill>
              <a:latin typeface="Arial"/>
              <a:ea typeface="宋体"/>
              <a:cs typeface="+mn-cs"/>
            </a:rPr>
            <a:t>数据洞见（</a:t>
          </a:r>
          <a:r>
            <a:rPr lang="en-US" sz="2300" b="1" kern="1200" dirty="0">
              <a:solidFill>
                <a:sysClr val="window" lastClr="FFFFFF"/>
              </a:solidFill>
              <a:latin typeface="Arial"/>
              <a:ea typeface="宋体"/>
              <a:cs typeface="+mn-cs"/>
            </a:rPr>
            <a:t>Data Insights</a:t>
          </a:r>
          <a:r>
            <a:rPr lang="zh-CN" altLang="en-US" sz="2300" b="1" kern="1200" dirty="0">
              <a:solidFill>
                <a:sysClr val="window" lastClr="FFFFFF"/>
              </a:solidFill>
              <a:latin typeface="Arial"/>
              <a:ea typeface="宋体"/>
              <a:cs typeface="+mn-cs"/>
            </a:rPr>
            <a:t>）</a:t>
          </a:r>
          <a:endParaRPr lang="zh-CN" altLang="en-US" sz="2300" kern="1200" dirty="0">
            <a:solidFill>
              <a:sysClr val="window" lastClr="FFFFFF"/>
            </a:solidFill>
            <a:latin typeface="Arial"/>
            <a:ea typeface="宋体"/>
            <a:cs typeface="+mn-cs"/>
          </a:endParaRPr>
        </a:p>
      </dsp:txBody>
      <dsp:txXfrm>
        <a:off x="0" y="1232604"/>
        <a:ext cx="9451280" cy="524745"/>
      </dsp:txXfrm>
    </dsp:sp>
    <dsp:sp modelId="{310034F5-E03F-4AAB-B48A-508795930911}">
      <dsp:nvSpPr>
        <dsp:cNvPr id="0" name=""/>
        <dsp:cNvSpPr/>
      </dsp:nvSpPr>
      <dsp:spPr>
        <a:xfrm>
          <a:off x="0" y="1823590"/>
          <a:ext cx="9451280" cy="524745"/>
        </a:xfrm>
        <a:prstGeom prst="rect">
          <a:avLst/>
        </a:prstGeom>
        <a:gradFill rotWithShape="0">
          <a:gsLst>
            <a:gs pos="0">
              <a:srgbClr val="4472C4">
                <a:hueOff val="-3151433"/>
                <a:satOff val="-4383"/>
                <a:lumOff val="-1681"/>
                <a:alphaOff val="0"/>
                <a:shade val="47500"/>
                <a:satMod val="137000"/>
              </a:srgbClr>
            </a:gs>
            <a:gs pos="55000">
              <a:srgbClr val="4472C4">
                <a:hueOff val="-3151433"/>
                <a:satOff val="-4383"/>
                <a:lumOff val="-1681"/>
                <a:alphaOff val="0"/>
                <a:shade val="69000"/>
                <a:satMod val="137000"/>
              </a:srgbClr>
            </a:gs>
            <a:gs pos="100000">
              <a:srgbClr val="4472C4">
                <a:hueOff val="-3151433"/>
                <a:satOff val="-4383"/>
                <a:lumOff val="-168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a:solidFill>
                <a:sysClr val="window" lastClr="FFFFFF"/>
              </a:solidFill>
              <a:latin typeface="Arial"/>
              <a:ea typeface="宋体"/>
              <a:cs typeface="+mn-cs"/>
            </a:rPr>
            <a:t>数据业务化</a:t>
          </a:r>
          <a:endParaRPr lang="zh-CN" altLang="en-US" sz="2300" kern="1200">
            <a:solidFill>
              <a:sysClr val="window" lastClr="FFFFFF"/>
            </a:solidFill>
            <a:latin typeface="Arial"/>
            <a:ea typeface="宋体"/>
            <a:cs typeface="+mn-cs"/>
          </a:endParaRPr>
        </a:p>
      </dsp:txBody>
      <dsp:txXfrm>
        <a:off x="0" y="1823590"/>
        <a:ext cx="9451280" cy="524745"/>
      </dsp:txXfrm>
    </dsp:sp>
    <dsp:sp modelId="{468ED45C-A5D1-461F-8368-E72A5AF81FDC}">
      <dsp:nvSpPr>
        <dsp:cNvPr id="0" name=""/>
        <dsp:cNvSpPr/>
      </dsp:nvSpPr>
      <dsp:spPr>
        <a:xfrm>
          <a:off x="0" y="2414575"/>
          <a:ext cx="9451280" cy="524745"/>
        </a:xfrm>
        <a:prstGeom prst="rect">
          <a:avLst/>
        </a:prstGeom>
        <a:gradFill rotWithShape="0">
          <a:gsLst>
            <a:gs pos="0">
              <a:srgbClr val="4472C4">
                <a:hueOff val="-4201911"/>
                <a:satOff val="-5845"/>
                <a:lumOff val="-2241"/>
                <a:alphaOff val="0"/>
                <a:shade val="47500"/>
                <a:satMod val="137000"/>
              </a:srgbClr>
            </a:gs>
            <a:gs pos="55000">
              <a:srgbClr val="4472C4">
                <a:hueOff val="-4201911"/>
                <a:satOff val="-5845"/>
                <a:lumOff val="-2241"/>
                <a:alphaOff val="0"/>
                <a:shade val="69000"/>
                <a:satMod val="137000"/>
              </a:srgbClr>
            </a:gs>
            <a:gs pos="100000">
              <a:srgbClr val="4472C4">
                <a:hueOff val="-4201911"/>
                <a:satOff val="-5845"/>
                <a:lumOff val="-224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dirty="0">
              <a:solidFill>
                <a:sysClr val="window" lastClr="FFFFFF"/>
              </a:solidFill>
              <a:latin typeface="Arial"/>
              <a:ea typeface="宋体"/>
              <a:cs typeface="+mn-cs"/>
            </a:rPr>
            <a:t>数据分析</a:t>
          </a:r>
          <a:endParaRPr lang="zh-CN" altLang="en-US" sz="2300" kern="1200" dirty="0">
            <a:solidFill>
              <a:sysClr val="window" lastClr="FFFFFF"/>
            </a:solidFill>
            <a:latin typeface="Arial"/>
            <a:ea typeface="宋体"/>
            <a:cs typeface="+mn-cs"/>
          </a:endParaRPr>
        </a:p>
      </dsp:txBody>
      <dsp:txXfrm>
        <a:off x="0" y="2414575"/>
        <a:ext cx="9451280" cy="524745"/>
      </dsp:txXfrm>
    </dsp:sp>
    <dsp:sp modelId="{41AF767D-7FB1-4752-8A98-1F7BD866E527}">
      <dsp:nvSpPr>
        <dsp:cNvPr id="0" name=""/>
        <dsp:cNvSpPr/>
      </dsp:nvSpPr>
      <dsp:spPr>
        <a:xfrm>
          <a:off x="0" y="3005560"/>
          <a:ext cx="9451280" cy="524745"/>
        </a:xfrm>
        <a:prstGeom prst="rect">
          <a:avLst/>
        </a:prstGeom>
        <a:gradFill rotWithShape="0">
          <a:gsLst>
            <a:gs pos="0">
              <a:srgbClr val="4472C4">
                <a:hueOff val="-5252389"/>
                <a:satOff val="-7306"/>
                <a:lumOff val="-2801"/>
                <a:alphaOff val="0"/>
                <a:shade val="47500"/>
                <a:satMod val="137000"/>
              </a:srgbClr>
            </a:gs>
            <a:gs pos="55000">
              <a:srgbClr val="4472C4">
                <a:hueOff val="-5252389"/>
                <a:satOff val="-7306"/>
                <a:lumOff val="-2801"/>
                <a:alphaOff val="0"/>
                <a:shade val="69000"/>
                <a:satMod val="137000"/>
              </a:srgbClr>
            </a:gs>
            <a:gs pos="100000">
              <a:srgbClr val="4472C4">
                <a:hueOff val="-5252389"/>
                <a:satOff val="-7306"/>
                <a:lumOff val="-280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dirty="0">
              <a:solidFill>
                <a:sysClr val="window" lastClr="FFFFFF"/>
              </a:solidFill>
              <a:latin typeface="Arial"/>
              <a:ea typeface="宋体"/>
              <a:cs typeface="+mn-cs"/>
            </a:rPr>
            <a:t>数据驱动型决策（支持）</a:t>
          </a:r>
          <a:endParaRPr lang="zh-CN" altLang="en-US" sz="2300" kern="1200" dirty="0">
            <a:solidFill>
              <a:sysClr val="window" lastClr="FFFFFF"/>
            </a:solidFill>
            <a:latin typeface="Arial"/>
            <a:ea typeface="宋体"/>
            <a:cs typeface="+mn-cs"/>
          </a:endParaRPr>
        </a:p>
      </dsp:txBody>
      <dsp:txXfrm>
        <a:off x="0" y="3005560"/>
        <a:ext cx="9451280" cy="524745"/>
      </dsp:txXfrm>
    </dsp:sp>
    <dsp:sp modelId="{0863D26E-ADFD-480D-BB80-7F7424D42E2A}">
      <dsp:nvSpPr>
        <dsp:cNvPr id="0" name=""/>
        <dsp:cNvSpPr/>
      </dsp:nvSpPr>
      <dsp:spPr>
        <a:xfrm>
          <a:off x="0" y="3596545"/>
          <a:ext cx="9451280" cy="524745"/>
        </a:xfrm>
        <a:prstGeom prst="rect">
          <a:avLst/>
        </a:prstGeom>
        <a:gradFill rotWithShape="0">
          <a:gsLst>
            <a:gs pos="0">
              <a:srgbClr val="4472C4">
                <a:hueOff val="-6302867"/>
                <a:satOff val="-8767"/>
                <a:lumOff val="-3362"/>
                <a:alphaOff val="0"/>
                <a:shade val="47500"/>
                <a:satMod val="137000"/>
              </a:srgbClr>
            </a:gs>
            <a:gs pos="55000">
              <a:srgbClr val="4472C4">
                <a:hueOff val="-6302867"/>
                <a:satOff val="-8767"/>
                <a:lumOff val="-3362"/>
                <a:alphaOff val="0"/>
                <a:shade val="69000"/>
                <a:satMod val="137000"/>
              </a:srgbClr>
            </a:gs>
            <a:gs pos="100000">
              <a:srgbClr val="4472C4">
                <a:hueOff val="-6302867"/>
                <a:satOff val="-8767"/>
                <a:lumOff val="-336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a:solidFill>
                <a:sysClr val="window" lastClr="FFFFFF"/>
              </a:solidFill>
              <a:latin typeface="Arial"/>
              <a:ea typeface="宋体"/>
              <a:cs typeface="+mn-cs"/>
            </a:rPr>
            <a:t>数据产品的研发</a:t>
          </a:r>
          <a:endParaRPr lang="zh-CN" altLang="en-US" sz="2300" kern="1200">
            <a:solidFill>
              <a:sysClr val="window" lastClr="FFFFFF"/>
            </a:solidFill>
            <a:latin typeface="Arial"/>
            <a:ea typeface="宋体"/>
            <a:cs typeface="+mn-cs"/>
          </a:endParaRPr>
        </a:p>
      </dsp:txBody>
      <dsp:txXfrm>
        <a:off x="0" y="3596545"/>
        <a:ext cx="9451280" cy="524745"/>
      </dsp:txXfrm>
    </dsp:sp>
    <dsp:sp modelId="{91AEFD36-09DD-4988-97F0-072A999E32E4}">
      <dsp:nvSpPr>
        <dsp:cNvPr id="0" name=""/>
        <dsp:cNvSpPr/>
      </dsp:nvSpPr>
      <dsp:spPr>
        <a:xfrm>
          <a:off x="0" y="4187530"/>
          <a:ext cx="9451280" cy="524745"/>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zh-CN" altLang="en-US" sz="2300" b="1" kern="1200">
              <a:solidFill>
                <a:sysClr val="window" lastClr="FFFFFF"/>
              </a:solidFill>
              <a:latin typeface="Arial"/>
              <a:ea typeface="宋体"/>
              <a:cs typeface="+mn-cs"/>
            </a:rPr>
            <a:t>数据生态系统的建设</a:t>
          </a:r>
          <a:endParaRPr lang="zh-CN" altLang="en-US" sz="2300" kern="1200">
            <a:solidFill>
              <a:sysClr val="window" lastClr="FFFFFF"/>
            </a:solidFill>
            <a:latin typeface="Arial"/>
            <a:ea typeface="宋体"/>
            <a:cs typeface="+mn-cs"/>
          </a:endParaRPr>
        </a:p>
      </dsp:txBody>
      <dsp:txXfrm>
        <a:off x="0" y="4187530"/>
        <a:ext cx="9451280" cy="5247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B8E7-5FEC-411C-8C7A-6B8C10F3F999}">
      <dsp:nvSpPr>
        <dsp:cNvPr id="0" name=""/>
        <dsp:cNvSpPr/>
      </dsp:nvSpPr>
      <dsp:spPr>
        <a:xfrm>
          <a:off x="0" y="87129"/>
          <a:ext cx="9531672" cy="55341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a:t>过拟合（</a:t>
          </a:r>
          <a:r>
            <a:rPr lang="en-US" sz="2200" kern="1200"/>
            <a:t>Overfiting</a:t>
          </a:r>
          <a:r>
            <a:rPr lang="zh-CN" sz="2200" kern="1200"/>
            <a:t>）</a:t>
          </a:r>
        </a:p>
      </dsp:txBody>
      <dsp:txXfrm>
        <a:off x="27015" y="114144"/>
        <a:ext cx="9477642" cy="499380"/>
      </dsp:txXfrm>
    </dsp:sp>
    <dsp:sp modelId="{CDA7A938-1D38-4D0F-8612-9981A93C9652}">
      <dsp:nvSpPr>
        <dsp:cNvPr id="0" name=""/>
        <dsp:cNvSpPr/>
      </dsp:nvSpPr>
      <dsp:spPr>
        <a:xfrm>
          <a:off x="0" y="64053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a:t>训练集→测试集</a:t>
          </a:r>
        </a:p>
      </dsp:txBody>
      <dsp:txXfrm>
        <a:off x="0" y="640539"/>
        <a:ext cx="9531672" cy="364320"/>
      </dsp:txXfrm>
    </dsp:sp>
    <dsp:sp modelId="{264C37CC-AD75-49F4-B314-1DD14135FB14}">
      <dsp:nvSpPr>
        <dsp:cNvPr id="0" name=""/>
        <dsp:cNvSpPr/>
      </dsp:nvSpPr>
      <dsp:spPr>
        <a:xfrm>
          <a:off x="0" y="1004859"/>
          <a:ext cx="9531672" cy="55341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a:t>维度灾难（</a:t>
          </a:r>
          <a:r>
            <a:rPr lang="en-US" sz="2200" kern="1200"/>
            <a:t>Curse of Dimensionality</a:t>
          </a:r>
          <a:r>
            <a:rPr lang="zh-CN" sz="2200" kern="1200"/>
            <a:t>）</a:t>
          </a:r>
        </a:p>
      </dsp:txBody>
      <dsp:txXfrm>
        <a:off x="27015" y="1031874"/>
        <a:ext cx="9477642" cy="499380"/>
      </dsp:txXfrm>
    </dsp:sp>
    <dsp:sp modelId="{D38DA955-D47B-41C9-8F61-39055D6B7F28}">
      <dsp:nvSpPr>
        <dsp:cNvPr id="0" name=""/>
        <dsp:cNvSpPr/>
      </dsp:nvSpPr>
      <dsp:spPr>
        <a:xfrm>
          <a:off x="0" y="155826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a:t>低维度→高维度</a:t>
          </a:r>
        </a:p>
      </dsp:txBody>
      <dsp:txXfrm>
        <a:off x="0" y="1558269"/>
        <a:ext cx="9531672" cy="364320"/>
      </dsp:txXfrm>
    </dsp:sp>
    <dsp:sp modelId="{545D76EE-1BD2-4878-B529-BF572C3BD046}">
      <dsp:nvSpPr>
        <dsp:cNvPr id="0" name=""/>
        <dsp:cNvSpPr/>
      </dsp:nvSpPr>
      <dsp:spPr>
        <a:xfrm>
          <a:off x="0" y="1922589"/>
          <a:ext cx="9531672" cy="55341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a:t>特征工程（</a:t>
          </a:r>
          <a:r>
            <a:rPr lang="en-US" sz="2200" kern="1200"/>
            <a:t>Feature Engineering</a:t>
          </a:r>
          <a:r>
            <a:rPr lang="zh-CN" sz="2200" kern="1200"/>
            <a:t>）</a:t>
          </a:r>
        </a:p>
      </dsp:txBody>
      <dsp:txXfrm>
        <a:off x="27015" y="1949604"/>
        <a:ext cx="9477642" cy="499380"/>
      </dsp:txXfrm>
    </dsp:sp>
    <dsp:sp modelId="{26146EC6-9275-4BED-B6AA-C2769D27AD07}">
      <dsp:nvSpPr>
        <dsp:cNvPr id="0" name=""/>
        <dsp:cNvSpPr/>
      </dsp:nvSpPr>
      <dsp:spPr>
        <a:xfrm>
          <a:off x="0" y="247599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a:t>训练集的特征</a:t>
          </a:r>
          <a:r>
            <a:rPr lang="en-US" sz="1700" kern="1200"/>
            <a:t>+</a:t>
          </a:r>
          <a:r>
            <a:rPr lang="zh-CN" sz="1700" kern="1200"/>
            <a:t>领域知识</a:t>
          </a:r>
        </a:p>
      </dsp:txBody>
      <dsp:txXfrm>
        <a:off x="0" y="2475999"/>
        <a:ext cx="9531672" cy="364320"/>
      </dsp:txXfrm>
    </dsp:sp>
    <dsp:sp modelId="{B7EE3AE4-3B6E-4452-9148-15E6C27E8E93}">
      <dsp:nvSpPr>
        <dsp:cNvPr id="0" name=""/>
        <dsp:cNvSpPr/>
      </dsp:nvSpPr>
      <dsp:spPr>
        <a:xfrm>
          <a:off x="0" y="2840320"/>
          <a:ext cx="9531672" cy="55341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a:t>算法的可扩展性（</a:t>
          </a:r>
          <a:r>
            <a:rPr lang="en-US" sz="2200" kern="1200"/>
            <a:t>Scalability</a:t>
          </a:r>
          <a:r>
            <a:rPr lang="zh-CN" sz="2200" kern="1200"/>
            <a:t>）</a:t>
          </a:r>
        </a:p>
      </dsp:txBody>
      <dsp:txXfrm>
        <a:off x="27015" y="2867335"/>
        <a:ext cx="9477642" cy="499380"/>
      </dsp:txXfrm>
    </dsp:sp>
    <dsp:sp modelId="{37CE33D3-7063-41DB-840F-F5A2C629F32F}">
      <dsp:nvSpPr>
        <dsp:cNvPr id="0" name=""/>
        <dsp:cNvSpPr/>
      </dsp:nvSpPr>
      <dsp:spPr>
        <a:xfrm>
          <a:off x="0" y="3393730"/>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a:t>训练集的规模、目标函数的复杂度、算法运行效率之间的平衡</a:t>
          </a:r>
        </a:p>
      </dsp:txBody>
      <dsp:txXfrm>
        <a:off x="0" y="3393730"/>
        <a:ext cx="9531672" cy="364320"/>
      </dsp:txXfrm>
    </dsp:sp>
    <dsp:sp modelId="{BD4174D6-3DEE-4786-BFA6-56D0D1CA6BFA}">
      <dsp:nvSpPr>
        <dsp:cNvPr id="0" name=""/>
        <dsp:cNvSpPr/>
      </dsp:nvSpPr>
      <dsp:spPr>
        <a:xfrm>
          <a:off x="0" y="3758050"/>
          <a:ext cx="9531672" cy="55341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a:t>模型集成</a:t>
          </a:r>
        </a:p>
      </dsp:txBody>
      <dsp:txXfrm>
        <a:off x="27015" y="3785065"/>
        <a:ext cx="9477642" cy="499380"/>
      </dsp:txXfrm>
    </dsp:sp>
    <dsp:sp modelId="{EAAE1C60-827B-44C6-BB81-0BDA76E59E2E}">
      <dsp:nvSpPr>
        <dsp:cNvPr id="0" name=""/>
        <dsp:cNvSpPr/>
      </dsp:nvSpPr>
      <dsp:spPr>
        <a:xfrm>
          <a:off x="0" y="4311460"/>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a:t>Bagging</a:t>
          </a:r>
          <a:r>
            <a:rPr lang="zh-CN" sz="1700" kern="1200"/>
            <a:t>、</a:t>
          </a:r>
          <a:r>
            <a:rPr lang="en-US" sz="1700" kern="1200"/>
            <a:t>Boosting</a:t>
          </a:r>
          <a:r>
            <a:rPr lang="zh-CN" sz="1700" kern="1200"/>
            <a:t>、</a:t>
          </a:r>
          <a:r>
            <a:rPr lang="en-US" sz="1700" kern="1200"/>
            <a:t>Stacking</a:t>
          </a:r>
          <a:endParaRPr lang="zh-CN" sz="1700" kern="1200"/>
        </a:p>
      </dsp:txBody>
      <dsp:txXfrm>
        <a:off x="0" y="4311460"/>
        <a:ext cx="9531672" cy="3643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8A304-BE94-4846-B6F0-A55BB894ABAD}">
      <dsp:nvSpPr>
        <dsp:cNvPr id="0" name=""/>
        <dsp:cNvSpPr/>
      </dsp:nvSpPr>
      <dsp:spPr>
        <a:xfrm rot="5400000">
          <a:off x="3368202" y="482537"/>
          <a:ext cx="2209585" cy="1922339"/>
        </a:xfrm>
        <a:prstGeom prst="hexagon">
          <a:avLst>
            <a:gd name="adj" fmla="val 25000"/>
            <a:gd name="vf" fmla="val 11547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Vladimir N. </a:t>
          </a:r>
          <a:r>
            <a:rPr lang="en-US" altLang="zh-CN" sz="2000" kern="1200" dirty="0" err="1"/>
            <a:t>Vapnik</a:t>
          </a:r>
          <a:r>
            <a:rPr lang="en-US" sz="2000" kern="1200" dirty="0"/>
            <a:t> </a:t>
          </a:r>
          <a:endParaRPr lang="zh-CN" sz="2000" kern="1200" dirty="0"/>
        </a:p>
      </dsp:txBody>
      <dsp:txXfrm rot="-5400000">
        <a:off x="3811389" y="683241"/>
        <a:ext cx="1323211" cy="1520931"/>
      </dsp:txXfrm>
    </dsp:sp>
    <dsp:sp modelId="{66FDFAEA-E55E-4FCD-AF1B-5B798BA29F82}">
      <dsp:nvSpPr>
        <dsp:cNvPr id="0" name=""/>
        <dsp:cNvSpPr/>
      </dsp:nvSpPr>
      <dsp:spPr>
        <a:xfrm>
          <a:off x="5492498" y="780831"/>
          <a:ext cx="2465897" cy="132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t>计算机科学家</a:t>
          </a:r>
          <a:r>
            <a:rPr lang="en-US" sz="2000" kern="1200" dirty="0"/>
            <a:t>+</a:t>
          </a:r>
          <a:r>
            <a:rPr lang="zh-CN" sz="2000" kern="1200" dirty="0"/>
            <a:t>统计学家</a:t>
          </a:r>
        </a:p>
        <a:p>
          <a:pPr marL="0" lvl="0" indent="0" algn="l" defTabSz="889000" rtl="0">
            <a:lnSpc>
              <a:spcPct val="90000"/>
            </a:lnSpc>
            <a:spcBef>
              <a:spcPct val="0"/>
            </a:spcBef>
            <a:spcAft>
              <a:spcPct val="35000"/>
            </a:spcAft>
            <a:buNone/>
          </a:pPr>
          <a:r>
            <a:rPr lang="zh-CN" sz="2000" kern="1200"/>
            <a:t>支持向量机，</a:t>
          </a:r>
          <a:r>
            <a:rPr lang="en-US" sz="2000" kern="1200"/>
            <a:t>1995</a:t>
          </a:r>
          <a:endParaRPr lang="zh-CN" sz="2000" kern="1200"/>
        </a:p>
        <a:p>
          <a:pPr marL="0" lvl="0" indent="0" algn="l" defTabSz="889000" rtl="0">
            <a:lnSpc>
              <a:spcPct val="90000"/>
            </a:lnSpc>
            <a:spcBef>
              <a:spcPct val="0"/>
            </a:spcBef>
            <a:spcAft>
              <a:spcPct val="35000"/>
            </a:spcAft>
            <a:buNone/>
          </a:pPr>
          <a:r>
            <a:rPr lang="en-US" sz="2000" kern="1200"/>
            <a:t>Nothing is more practical than a good theory. </a:t>
          </a:r>
          <a:endParaRPr lang="zh-CN" sz="2000" kern="1200"/>
        </a:p>
      </dsp:txBody>
      <dsp:txXfrm>
        <a:off x="5492498" y="780831"/>
        <a:ext cx="2465897" cy="1325751"/>
      </dsp:txXfrm>
    </dsp:sp>
    <dsp:sp modelId="{060AF832-9374-4C10-B729-82425C94D66F}">
      <dsp:nvSpPr>
        <dsp:cNvPr id="0" name=""/>
        <dsp:cNvSpPr/>
      </dsp:nvSpPr>
      <dsp:spPr>
        <a:xfrm rot="5400000">
          <a:off x="1292076" y="482537"/>
          <a:ext cx="2209585" cy="1922339"/>
        </a:xfrm>
        <a:prstGeom prst="hexagon">
          <a:avLst>
            <a:gd name="adj" fmla="val 25000"/>
            <a:gd name="vf" fmla="val 11547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5400000">
        <a:off x="1735263" y="683241"/>
        <a:ext cx="1323211" cy="1520931"/>
      </dsp:txXfrm>
    </dsp:sp>
    <dsp:sp modelId="{15FD85B1-FBAA-4E8B-9CD2-34D4EF289FF7}">
      <dsp:nvSpPr>
        <dsp:cNvPr id="0" name=""/>
        <dsp:cNvSpPr/>
      </dsp:nvSpPr>
      <dsp:spPr>
        <a:xfrm rot="5400000">
          <a:off x="2326162" y="2358033"/>
          <a:ext cx="2209585" cy="1922339"/>
        </a:xfrm>
        <a:prstGeom prst="hexagon">
          <a:avLst>
            <a:gd name="adj" fmla="val 25000"/>
            <a:gd name="vf" fmla="val 11547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Leo </a:t>
          </a:r>
          <a:r>
            <a:rPr lang="en-US" sz="2000" b="0" i="0" kern="1200" dirty="0" err="1"/>
            <a:t>Breiman</a:t>
          </a:r>
          <a:endParaRPr lang="zh-CN" sz="2000" kern="1200" dirty="0"/>
        </a:p>
      </dsp:txBody>
      <dsp:txXfrm rot="-5400000">
        <a:off x="2769349" y="2558737"/>
        <a:ext cx="1323211" cy="1520931"/>
      </dsp:txXfrm>
    </dsp:sp>
    <dsp:sp modelId="{BFEEC780-F1F6-45EF-B728-4453E41B2612}">
      <dsp:nvSpPr>
        <dsp:cNvPr id="0" name=""/>
        <dsp:cNvSpPr/>
      </dsp:nvSpPr>
      <dsp:spPr>
        <a:xfrm>
          <a:off x="3887" y="2656327"/>
          <a:ext cx="2386352" cy="132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rtl="0">
            <a:lnSpc>
              <a:spcPct val="90000"/>
            </a:lnSpc>
            <a:spcBef>
              <a:spcPct val="0"/>
            </a:spcBef>
            <a:spcAft>
              <a:spcPct val="35000"/>
            </a:spcAft>
            <a:buNone/>
          </a:pPr>
          <a:r>
            <a:rPr lang="zh-CN" sz="2000" kern="1200" dirty="0"/>
            <a:t>统计学家</a:t>
          </a:r>
          <a:r>
            <a:rPr lang="en-US" sz="2000" kern="1200" dirty="0"/>
            <a:t>+</a:t>
          </a:r>
          <a:r>
            <a:rPr lang="zh-CN" sz="2000" kern="1200" dirty="0"/>
            <a:t>机器学习</a:t>
          </a:r>
        </a:p>
        <a:p>
          <a:pPr marL="0" lvl="0" indent="0" algn="r" defTabSz="889000" rtl="0">
            <a:lnSpc>
              <a:spcPct val="90000"/>
            </a:lnSpc>
            <a:spcBef>
              <a:spcPct val="0"/>
            </a:spcBef>
            <a:spcAft>
              <a:spcPct val="35000"/>
            </a:spcAft>
            <a:buNone/>
          </a:pPr>
          <a:r>
            <a:rPr lang="zh-CN" altLang="en-US" sz="2000" kern="1200" dirty="0"/>
            <a:t>随机森林</a:t>
          </a:r>
        </a:p>
        <a:p>
          <a:pPr marL="0" lvl="0" indent="0" algn="r" defTabSz="889000" rtl="0">
            <a:lnSpc>
              <a:spcPct val="90000"/>
            </a:lnSpc>
            <a:spcBef>
              <a:spcPct val="0"/>
            </a:spcBef>
            <a:spcAft>
              <a:spcPct val="35000"/>
            </a:spcAft>
            <a:buNone/>
          </a:pPr>
          <a:r>
            <a:rPr lang="en-US" sz="2000" kern="1200"/>
            <a:t>Boosting</a:t>
          </a:r>
          <a:endParaRPr lang="zh-CN" sz="2000" kern="1200"/>
        </a:p>
        <a:p>
          <a:pPr marL="0" lvl="0" indent="0" algn="r" defTabSz="889000" rtl="0">
            <a:lnSpc>
              <a:spcPct val="90000"/>
            </a:lnSpc>
            <a:spcBef>
              <a:spcPct val="0"/>
            </a:spcBef>
            <a:spcAft>
              <a:spcPct val="35000"/>
            </a:spcAft>
            <a:buNone/>
          </a:pPr>
          <a:r>
            <a:rPr lang="en-US" sz="2000" kern="1200" dirty="0"/>
            <a:t>Bagging</a:t>
          </a:r>
          <a:endParaRPr lang="zh-CN" sz="2000" kern="1200" dirty="0"/>
        </a:p>
      </dsp:txBody>
      <dsp:txXfrm>
        <a:off x="3887" y="2656327"/>
        <a:ext cx="2386352" cy="1325751"/>
      </dsp:txXfrm>
    </dsp:sp>
    <dsp:sp modelId="{0236AC35-1945-4F99-B60E-F6229962BBB7}">
      <dsp:nvSpPr>
        <dsp:cNvPr id="0" name=""/>
        <dsp:cNvSpPr/>
      </dsp:nvSpPr>
      <dsp:spPr>
        <a:xfrm rot="5400000">
          <a:off x="4402289" y="2358033"/>
          <a:ext cx="2209585" cy="1922339"/>
        </a:xfrm>
        <a:prstGeom prst="hexagon">
          <a:avLst>
            <a:gd name="adj" fmla="val 25000"/>
            <a:gd name="vf" fmla="val 11547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5400000">
        <a:off x="4845476" y="2558737"/>
        <a:ext cx="1323211" cy="152093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CCA87-B3A4-4033-83B9-6181DE812801}">
      <dsp:nvSpPr>
        <dsp:cNvPr id="0" name=""/>
        <dsp:cNvSpPr/>
      </dsp:nvSpPr>
      <dsp:spPr>
        <a:xfrm>
          <a:off x="0" y="9684"/>
          <a:ext cx="9459664" cy="37732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sz="1500" kern="1200"/>
            <a:t>完美主义→ 现实主义</a:t>
          </a:r>
          <a:r>
            <a:rPr lang="en-US" sz="1500" kern="1200"/>
            <a:t> </a:t>
          </a:r>
          <a:endParaRPr lang="zh-CN" sz="1500" kern="1200"/>
        </a:p>
      </dsp:txBody>
      <dsp:txXfrm>
        <a:off x="18419" y="28103"/>
        <a:ext cx="9422826" cy="340486"/>
      </dsp:txXfrm>
    </dsp:sp>
    <dsp:sp modelId="{6384347E-9456-4346-8571-295E87551F68}">
      <dsp:nvSpPr>
        <dsp:cNvPr id="0" name=""/>
        <dsp:cNvSpPr/>
      </dsp:nvSpPr>
      <dsp:spPr>
        <a:xfrm>
          <a:off x="0" y="38700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a:t>CAP</a:t>
          </a:r>
          <a:r>
            <a:rPr lang="zh-CN" sz="1200" kern="1200"/>
            <a:t>理论与</a:t>
          </a:r>
          <a:r>
            <a:rPr lang="en-US" sz="1200" kern="1200"/>
            <a:t>Base</a:t>
          </a:r>
          <a:r>
            <a:rPr lang="zh-CN" sz="1200" kern="1200"/>
            <a:t>原则</a:t>
          </a:r>
        </a:p>
      </dsp:txBody>
      <dsp:txXfrm>
        <a:off x="0" y="387009"/>
        <a:ext cx="9459664" cy="248400"/>
      </dsp:txXfrm>
    </dsp:sp>
    <dsp:sp modelId="{A67EC182-928F-411E-93E0-D35C95F206C9}">
      <dsp:nvSpPr>
        <dsp:cNvPr id="0" name=""/>
        <dsp:cNvSpPr/>
      </dsp:nvSpPr>
      <dsp:spPr>
        <a:xfrm>
          <a:off x="0" y="635409"/>
          <a:ext cx="9459664" cy="377324"/>
        </a:xfrm>
        <a:prstGeom prst="round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sz="1500" kern="1200"/>
            <a:t>模式在先→ 模式在后</a:t>
          </a:r>
          <a:r>
            <a:rPr lang="en-US" sz="1500" kern="1200"/>
            <a:t>/</a:t>
          </a:r>
          <a:r>
            <a:rPr lang="zh-CN" sz="1500" kern="1200"/>
            <a:t>先</a:t>
          </a:r>
          <a:r>
            <a:rPr lang="en-US" sz="1500" kern="1200"/>
            <a:t>/</a:t>
          </a:r>
          <a:r>
            <a:rPr lang="zh-CN" sz="1500" kern="1200"/>
            <a:t>无模式并存</a:t>
          </a:r>
          <a:r>
            <a:rPr lang="en-US" sz="1500" kern="1200"/>
            <a:t> </a:t>
          </a:r>
          <a:endParaRPr lang="zh-CN" sz="1500" kern="1200"/>
        </a:p>
      </dsp:txBody>
      <dsp:txXfrm>
        <a:off x="18419" y="653828"/>
        <a:ext cx="9422826" cy="340486"/>
      </dsp:txXfrm>
    </dsp:sp>
    <dsp:sp modelId="{8EF6F093-4D41-456C-A73B-598C7D1FB418}">
      <dsp:nvSpPr>
        <dsp:cNvPr id="0" name=""/>
        <dsp:cNvSpPr/>
      </dsp:nvSpPr>
      <dsp:spPr>
        <a:xfrm>
          <a:off x="0" y="101273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a:t>key value</a:t>
          </a:r>
          <a:endParaRPr lang="zh-CN" sz="1200" kern="1200"/>
        </a:p>
      </dsp:txBody>
      <dsp:txXfrm>
        <a:off x="0" y="1012734"/>
        <a:ext cx="9459664" cy="248400"/>
      </dsp:txXfrm>
    </dsp:sp>
    <dsp:sp modelId="{6BA17B1A-8AC5-406E-AE79-FE9962063779}">
      <dsp:nvSpPr>
        <dsp:cNvPr id="0" name=""/>
        <dsp:cNvSpPr/>
      </dsp:nvSpPr>
      <dsp:spPr>
        <a:xfrm>
          <a:off x="0" y="1261134"/>
          <a:ext cx="9459664" cy="377324"/>
        </a:xfrm>
        <a:prstGeom prst="round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altLang="en-US" sz="1500" kern="1200"/>
            <a:t>强一致性→ 一致性的多样化认识 </a:t>
          </a:r>
        </a:p>
      </dsp:txBody>
      <dsp:txXfrm>
        <a:off x="18419" y="1279553"/>
        <a:ext cx="9422826" cy="340486"/>
      </dsp:txXfrm>
    </dsp:sp>
    <dsp:sp modelId="{7907AF8A-8B7A-41D6-ADF6-E000C6F50EC7}">
      <dsp:nvSpPr>
        <dsp:cNvPr id="0" name=""/>
        <dsp:cNvSpPr/>
      </dsp:nvSpPr>
      <dsp:spPr>
        <a:xfrm>
          <a:off x="0" y="163845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a:t>弱一致性、最终一致性</a:t>
          </a:r>
        </a:p>
      </dsp:txBody>
      <dsp:txXfrm>
        <a:off x="0" y="1638459"/>
        <a:ext cx="9459664" cy="248400"/>
      </dsp:txXfrm>
    </dsp:sp>
    <dsp:sp modelId="{D9BAB3D3-2F4A-4CBE-B291-691DAE399972}">
      <dsp:nvSpPr>
        <dsp:cNvPr id="0" name=""/>
        <dsp:cNvSpPr/>
      </dsp:nvSpPr>
      <dsp:spPr>
        <a:xfrm>
          <a:off x="0" y="1886859"/>
          <a:ext cx="9459664" cy="377324"/>
        </a:xfrm>
        <a:prstGeom prst="round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altLang="en-US" sz="1500" kern="1200"/>
            <a:t>数据冗余的负面影响 → 正面影响 </a:t>
          </a:r>
        </a:p>
      </dsp:txBody>
      <dsp:txXfrm>
        <a:off x="18419" y="1905278"/>
        <a:ext cx="9422826" cy="340486"/>
      </dsp:txXfrm>
    </dsp:sp>
    <dsp:sp modelId="{EB92D14A-0AD2-409D-9251-9705DB594626}">
      <dsp:nvSpPr>
        <dsp:cNvPr id="0" name=""/>
        <dsp:cNvSpPr/>
      </dsp:nvSpPr>
      <dsp:spPr>
        <a:xfrm>
          <a:off x="0" y="226418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a:t>副本技术和物化视图</a:t>
          </a:r>
        </a:p>
      </dsp:txBody>
      <dsp:txXfrm>
        <a:off x="0" y="2264184"/>
        <a:ext cx="9459664" cy="248400"/>
      </dsp:txXfrm>
    </dsp:sp>
    <dsp:sp modelId="{009A5C44-7B46-419A-8C85-52E00AA31F81}">
      <dsp:nvSpPr>
        <dsp:cNvPr id="0" name=""/>
        <dsp:cNvSpPr/>
      </dsp:nvSpPr>
      <dsp:spPr>
        <a:xfrm>
          <a:off x="0" y="2512584"/>
          <a:ext cx="9459664" cy="377324"/>
        </a:xfrm>
        <a:prstGeom prst="round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sz="1500" kern="1200"/>
            <a:t>查全率</a:t>
          </a:r>
          <a:r>
            <a:rPr lang="en-US" sz="1500" kern="1200"/>
            <a:t>/</a:t>
          </a:r>
          <a:r>
            <a:rPr lang="zh-CN" sz="1500" kern="1200"/>
            <a:t>查准率 → 响应时间 </a:t>
          </a:r>
        </a:p>
      </dsp:txBody>
      <dsp:txXfrm>
        <a:off x="18419" y="2531003"/>
        <a:ext cx="9422826" cy="340486"/>
      </dsp:txXfrm>
    </dsp:sp>
    <dsp:sp modelId="{D0D0E9FC-DF36-4214-8BEB-CBF18857D432}">
      <dsp:nvSpPr>
        <dsp:cNvPr id="0" name=""/>
        <dsp:cNvSpPr/>
      </dsp:nvSpPr>
      <dsp:spPr>
        <a:xfrm>
          <a:off x="0" y="288990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a:t>用户体验</a:t>
          </a:r>
        </a:p>
      </dsp:txBody>
      <dsp:txXfrm>
        <a:off x="0" y="2889909"/>
        <a:ext cx="9459664" cy="248400"/>
      </dsp:txXfrm>
    </dsp:sp>
    <dsp:sp modelId="{01690A97-3F45-4AD6-B27D-2E467C147954}">
      <dsp:nvSpPr>
        <dsp:cNvPr id="0" name=""/>
        <dsp:cNvSpPr/>
      </dsp:nvSpPr>
      <dsp:spPr>
        <a:xfrm>
          <a:off x="0" y="3138309"/>
          <a:ext cx="9459664" cy="377324"/>
        </a:xfrm>
        <a:prstGeom prst="round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altLang="en-US" sz="1500" kern="1200"/>
            <a:t>数据库管理系统即产品 → 数据管理系统即服务</a:t>
          </a:r>
        </a:p>
      </dsp:txBody>
      <dsp:txXfrm>
        <a:off x="18419" y="3156728"/>
        <a:ext cx="9422826" cy="340486"/>
      </dsp:txXfrm>
    </dsp:sp>
    <dsp:sp modelId="{633F960C-91C7-463B-8EEE-B519F82A77B5}">
      <dsp:nvSpPr>
        <dsp:cNvPr id="0" name=""/>
        <dsp:cNvSpPr/>
      </dsp:nvSpPr>
      <dsp:spPr>
        <a:xfrm>
          <a:off x="0" y="351563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a:t>DaaS</a:t>
          </a:r>
          <a:endParaRPr lang="zh-CN" sz="1200" kern="1200"/>
        </a:p>
      </dsp:txBody>
      <dsp:txXfrm>
        <a:off x="0" y="3515634"/>
        <a:ext cx="9459664" cy="248400"/>
      </dsp:txXfrm>
    </dsp:sp>
    <dsp:sp modelId="{4EEF2C6C-9CB8-4780-BDC8-60452EBEE484}">
      <dsp:nvSpPr>
        <dsp:cNvPr id="0" name=""/>
        <dsp:cNvSpPr/>
      </dsp:nvSpPr>
      <dsp:spPr>
        <a:xfrm>
          <a:off x="0" y="3764034"/>
          <a:ext cx="9459664" cy="377324"/>
        </a:xfrm>
        <a:prstGeom prst="round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altLang="en-US" sz="1500" kern="1200"/>
            <a:t>数据模型的标准化 → 多样化</a:t>
          </a:r>
        </a:p>
      </dsp:txBody>
      <dsp:txXfrm>
        <a:off x="18419" y="3782453"/>
        <a:ext cx="9422826" cy="340486"/>
      </dsp:txXfrm>
    </dsp:sp>
    <dsp:sp modelId="{6677CB6F-0395-4051-A587-EF39AE968EE6}">
      <dsp:nvSpPr>
        <dsp:cNvPr id="0" name=""/>
        <dsp:cNvSpPr/>
      </dsp:nvSpPr>
      <dsp:spPr>
        <a:xfrm>
          <a:off x="0" y="414135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a:t>Key-Value/Document/Column/</a:t>
          </a:r>
          <a:r>
            <a:rPr lang="zh-CN" sz="1200" kern="1200"/>
            <a:t>图存储</a:t>
          </a:r>
        </a:p>
      </dsp:txBody>
      <dsp:txXfrm>
        <a:off x="0" y="4141359"/>
        <a:ext cx="9459664" cy="248400"/>
      </dsp:txXfrm>
    </dsp:sp>
    <dsp:sp modelId="{72747B70-5E1C-4AAD-8570-E491D13D1A63}">
      <dsp:nvSpPr>
        <dsp:cNvPr id="0" name=""/>
        <dsp:cNvSpPr/>
      </dsp:nvSpPr>
      <dsp:spPr>
        <a:xfrm>
          <a:off x="0" y="4389759"/>
          <a:ext cx="9459664" cy="37732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zh-CN" altLang="en-US" sz="1500" kern="1200"/>
            <a:t>单一技术 → 多种技术融合</a:t>
          </a:r>
        </a:p>
      </dsp:txBody>
      <dsp:txXfrm>
        <a:off x="18419" y="4408178"/>
        <a:ext cx="9422826" cy="340486"/>
      </dsp:txXfrm>
    </dsp:sp>
    <dsp:sp modelId="{7134D1AF-A447-4353-9810-B4FD85963518}">
      <dsp:nvSpPr>
        <dsp:cNvPr id="0" name=""/>
        <dsp:cNvSpPr/>
      </dsp:nvSpPr>
      <dsp:spPr>
        <a:xfrm>
          <a:off x="0" y="476708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a:t>系统和产品的界限越来越模糊</a:t>
          </a:r>
        </a:p>
      </dsp:txBody>
      <dsp:txXfrm>
        <a:off x="0" y="4767084"/>
        <a:ext cx="9459664" cy="248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8D7CF-3736-4CD5-BD3B-325111AEB3A0}">
      <dsp:nvSpPr>
        <dsp:cNvPr id="0" name=""/>
        <dsp:cNvSpPr/>
      </dsp:nvSpPr>
      <dsp:spPr>
        <a:xfrm>
          <a:off x="1995225"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2197897" y="722970"/>
        <a:ext cx="22944" cy="4588"/>
      </dsp:txXfrm>
    </dsp:sp>
    <dsp:sp modelId="{33CE78E8-7282-490E-971D-87D209A01F73}">
      <dsp:nvSpPr>
        <dsp:cNvPr id="0" name=""/>
        <dsp:cNvSpPr/>
      </dsp:nvSpPr>
      <dsp:spPr>
        <a:xfrm>
          <a:off x="1862" y="126715"/>
          <a:ext cx="1995163" cy="119709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1.DS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sz="2400" b="1" kern="1200" dirty="0"/>
            <a:t>提出背景</a:t>
          </a:r>
        </a:p>
      </dsp:txBody>
      <dsp:txXfrm>
        <a:off x="1862" y="126715"/>
        <a:ext cx="1995163" cy="1197097"/>
      </dsp:txXfrm>
    </dsp:sp>
    <dsp:sp modelId="{3C1A995E-7CAB-4A88-9EE7-51D2E2BF0596}">
      <dsp:nvSpPr>
        <dsp:cNvPr id="0" name=""/>
        <dsp:cNvSpPr/>
      </dsp:nvSpPr>
      <dsp:spPr>
        <a:xfrm>
          <a:off x="4449276"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817038"/>
              <a:satOff val="-1136"/>
              <a:lumOff val="-43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4651947" y="722970"/>
        <a:ext cx="22944" cy="4588"/>
      </dsp:txXfrm>
    </dsp:sp>
    <dsp:sp modelId="{A708AB59-C1D2-4B5F-8D29-FC464B0EA55A}">
      <dsp:nvSpPr>
        <dsp:cNvPr id="0" name=""/>
        <dsp:cNvSpPr/>
      </dsp:nvSpPr>
      <dsp:spPr>
        <a:xfrm>
          <a:off x="2455913" y="126715"/>
          <a:ext cx="1995163" cy="1197097"/>
        </a:xfrm>
        <a:prstGeom prst="rect">
          <a:avLst/>
        </a:prstGeom>
        <a:gradFill rotWithShape="0">
          <a:gsLst>
            <a:gs pos="0">
              <a:schemeClr val="accent5">
                <a:hueOff val="-735334"/>
                <a:satOff val="-1023"/>
                <a:lumOff val="-392"/>
                <a:alphaOff val="0"/>
                <a:shade val="47500"/>
                <a:satMod val="137000"/>
              </a:schemeClr>
            </a:gs>
            <a:gs pos="55000">
              <a:schemeClr val="accent5">
                <a:hueOff val="-735334"/>
                <a:satOff val="-1023"/>
                <a:lumOff val="-392"/>
                <a:alphaOff val="0"/>
                <a:shade val="69000"/>
                <a:satMod val="137000"/>
              </a:schemeClr>
            </a:gs>
            <a:gs pos="100000">
              <a:schemeClr val="accent5">
                <a:hueOff val="-735334"/>
                <a:satOff val="-1023"/>
                <a:lumOff val="-39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2.DS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sz="2400" b="1" kern="1200" dirty="0"/>
            <a:t>定义</a:t>
          </a:r>
        </a:p>
      </dsp:txBody>
      <dsp:txXfrm>
        <a:off x="2455913" y="126715"/>
        <a:ext cx="1995163" cy="1197097"/>
      </dsp:txXfrm>
    </dsp:sp>
    <dsp:sp modelId="{148E02A3-F389-432B-BAEE-0B2CDE847B63}">
      <dsp:nvSpPr>
        <dsp:cNvPr id="0" name=""/>
        <dsp:cNvSpPr/>
      </dsp:nvSpPr>
      <dsp:spPr>
        <a:xfrm>
          <a:off x="6903326"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1634077"/>
              <a:satOff val="-2273"/>
              <a:lumOff val="-8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7105998" y="722970"/>
        <a:ext cx="22944" cy="4588"/>
      </dsp:txXfrm>
    </dsp:sp>
    <dsp:sp modelId="{FD650402-B453-4203-B5DD-DE9573803B0F}">
      <dsp:nvSpPr>
        <dsp:cNvPr id="0" name=""/>
        <dsp:cNvSpPr/>
      </dsp:nvSpPr>
      <dsp:spPr>
        <a:xfrm>
          <a:off x="4909963" y="126715"/>
          <a:ext cx="1995163" cy="1197097"/>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3.DS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sz="2400" b="1" kern="1200" dirty="0"/>
            <a:t>发展简史</a:t>
          </a:r>
        </a:p>
      </dsp:txBody>
      <dsp:txXfrm>
        <a:off x="4909963" y="126715"/>
        <a:ext cx="1995163" cy="1197097"/>
      </dsp:txXfrm>
    </dsp:sp>
    <dsp:sp modelId="{5F44CFCB-FEF6-4DA4-A09D-8950CB9CEB8B}">
      <dsp:nvSpPr>
        <dsp:cNvPr id="0" name=""/>
        <dsp:cNvSpPr/>
      </dsp:nvSpPr>
      <dsp:spPr>
        <a:xfrm>
          <a:off x="999444" y="1322013"/>
          <a:ext cx="7362151" cy="428287"/>
        </a:xfrm>
        <a:custGeom>
          <a:avLst/>
          <a:gdLst/>
          <a:ahLst/>
          <a:cxnLst/>
          <a:rect l="0" t="0" r="0" b="0"/>
          <a:pathLst>
            <a:path>
              <a:moveTo>
                <a:pt x="7362151" y="0"/>
              </a:moveTo>
              <a:lnTo>
                <a:pt x="7362151" y="231243"/>
              </a:lnTo>
              <a:lnTo>
                <a:pt x="0" y="231243"/>
              </a:lnTo>
              <a:lnTo>
                <a:pt x="0" y="428287"/>
              </a:lnTo>
            </a:path>
          </a:pathLst>
        </a:custGeom>
        <a:noFill/>
        <a:ln w="6350" cap="rnd" cmpd="sng" algn="ctr">
          <a:solidFill>
            <a:schemeClr val="accent5">
              <a:hueOff val="-2451115"/>
              <a:satOff val="-3409"/>
              <a:lumOff val="-13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4496109" y="1533862"/>
        <a:ext cx="368821" cy="4588"/>
      </dsp:txXfrm>
    </dsp:sp>
    <dsp:sp modelId="{5B29921D-B3A8-481B-BBFF-760AE513E20F}">
      <dsp:nvSpPr>
        <dsp:cNvPr id="0" name=""/>
        <dsp:cNvSpPr/>
      </dsp:nvSpPr>
      <dsp:spPr>
        <a:xfrm>
          <a:off x="7364014" y="126715"/>
          <a:ext cx="1995163" cy="1197097"/>
        </a:xfrm>
        <a:prstGeom prst="rect">
          <a:avLst/>
        </a:prstGeom>
        <a:gradFill rotWithShape="0">
          <a:gsLst>
            <a:gs pos="0">
              <a:schemeClr val="accent5">
                <a:hueOff val="-2206003"/>
                <a:satOff val="-3068"/>
                <a:lumOff val="-1177"/>
                <a:alphaOff val="0"/>
                <a:shade val="47500"/>
                <a:satMod val="137000"/>
              </a:schemeClr>
            </a:gs>
            <a:gs pos="55000">
              <a:schemeClr val="accent5">
                <a:hueOff val="-2206003"/>
                <a:satOff val="-3068"/>
                <a:lumOff val="-1177"/>
                <a:alphaOff val="0"/>
                <a:shade val="69000"/>
                <a:satMod val="137000"/>
              </a:schemeClr>
            </a:gs>
            <a:gs pos="100000">
              <a:schemeClr val="accent5">
                <a:hueOff val="-2206003"/>
                <a:satOff val="-3068"/>
                <a:lumOff val="-117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4.DS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sz="2400" b="1" kern="1200" dirty="0"/>
            <a:t>理论体系</a:t>
          </a:r>
        </a:p>
      </dsp:txBody>
      <dsp:txXfrm>
        <a:off x="7364014" y="126715"/>
        <a:ext cx="1995163" cy="1197097"/>
      </dsp:txXfrm>
    </dsp:sp>
    <dsp:sp modelId="{B18834B5-F4E3-4865-8241-FB75B421138C}">
      <dsp:nvSpPr>
        <dsp:cNvPr id="0" name=""/>
        <dsp:cNvSpPr/>
      </dsp:nvSpPr>
      <dsp:spPr>
        <a:xfrm>
          <a:off x="1995225"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3268153"/>
              <a:satOff val="-4546"/>
              <a:lumOff val="-17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2197897" y="2378955"/>
        <a:ext cx="22944" cy="4588"/>
      </dsp:txXfrm>
    </dsp:sp>
    <dsp:sp modelId="{5A3AC604-3D0B-4FFB-8B19-F680357AAFCC}">
      <dsp:nvSpPr>
        <dsp:cNvPr id="0" name=""/>
        <dsp:cNvSpPr/>
      </dsp:nvSpPr>
      <dsp:spPr>
        <a:xfrm>
          <a:off x="1862" y="1782701"/>
          <a:ext cx="1995163" cy="1197097"/>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5.DS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altLang="en-US" sz="2400" b="1" kern="1200" dirty="0"/>
            <a:t>术语与</a:t>
          </a:r>
          <a:r>
            <a:rPr lang="zh-CN" sz="2400" b="1" kern="1200" dirty="0"/>
            <a:t>本体</a:t>
          </a:r>
        </a:p>
      </dsp:txBody>
      <dsp:txXfrm>
        <a:off x="1862" y="1782701"/>
        <a:ext cx="1995163" cy="1197097"/>
      </dsp:txXfrm>
    </dsp:sp>
    <dsp:sp modelId="{44EC41A7-718D-4D89-8BAB-F46FD3B0E1EE}">
      <dsp:nvSpPr>
        <dsp:cNvPr id="0" name=""/>
        <dsp:cNvSpPr/>
      </dsp:nvSpPr>
      <dsp:spPr>
        <a:xfrm>
          <a:off x="4449276"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4085191"/>
              <a:satOff val="-5682"/>
              <a:lumOff val="-217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4651947" y="2378955"/>
        <a:ext cx="22944" cy="4588"/>
      </dsp:txXfrm>
    </dsp:sp>
    <dsp:sp modelId="{EB68948F-6CA0-4D3F-823D-61448E429ED0}">
      <dsp:nvSpPr>
        <dsp:cNvPr id="0" name=""/>
        <dsp:cNvSpPr/>
      </dsp:nvSpPr>
      <dsp:spPr>
        <a:xfrm>
          <a:off x="2455913" y="1782701"/>
          <a:ext cx="1995163" cy="1197097"/>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6.DS</a:t>
          </a:r>
          <a:r>
            <a:rPr lang="zh-CN" sz="2400" b="1" kern="1200" dirty="0"/>
            <a:t>的</a:t>
          </a:r>
          <a:endParaRPr lang="en-US" altLang="zh-CN" sz="2400" b="1" kern="1200" dirty="0"/>
        </a:p>
        <a:p>
          <a:pPr marL="0" lvl="0" indent="0" algn="ctr" defTabSz="1066800" rtl="0">
            <a:lnSpc>
              <a:spcPct val="90000"/>
            </a:lnSpc>
            <a:spcBef>
              <a:spcPct val="0"/>
            </a:spcBef>
            <a:spcAft>
              <a:spcPct val="35000"/>
            </a:spcAft>
            <a:buNone/>
          </a:pPr>
          <a:r>
            <a:rPr lang="zh-CN" sz="2400" b="1" kern="1200" dirty="0"/>
            <a:t>基本原则</a:t>
          </a:r>
        </a:p>
      </dsp:txBody>
      <dsp:txXfrm>
        <a:off x="2455913" y="1782701"/>
        <a:ext cx="1995163" cy="1197097"/>
      </dsp:txXfrm>
    </dsp:sp>
    <dsp:sp modelId="{55C6A951-8BA6-4337-823E-CCC71346DE6C}">
      <dsp:nvSpPr>
        <dsp:cNvPr id="0" name=""/>
        <dsp:cNvSpPr/>
      </dsp:nvSpPr>
      <dsp:spPr>
        <a:xfrm>
          <a:off x="6903326"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4902230"/>
              <a:satOff val="-6819"/>
              <a:lumOff val="-26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7105998" y="2378955"/>
        <a:ext cx="22944" cy="4588"/>
      </dsp:txXfrm>
    </dsp:sp>
    <dsp:sp modelId="{5CF66395-CF92-4762-916F-6AF28A17C67A}">
      <dsp:nvSpPr>
        <dsp:cNvPr id="0" name=""/>
        <dsp:cNvSpPr/>
      </dsp:nvSpPr>
      <dsp:spPr>
        <a:xfrm>
          <a:off x="4909963" y="1782701"/>
          <a:ext cx="1995163" cy="1197097"/>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7.</a:t>
          </a:r>
          <a:r>
            <a:rPr lang="zh-CN" sz="2400" b="1" kern="1200" dirty="0"/>
            <a:t>数据科学</a:t>
          </a:r>
          <a:endParaRPr lang="en-US" altLang="zh-CN" sz="2400" b="1" kern="1200" dirty="0"/>
        </a:p>
        <a:p>
          <a:pPr marL="0" lvl="0" indent="0" algn="ctr" defTabSz="1066800" rtl="0">
            <a:lnSpc>
              <a:spcPct val="90000"/>
            </a:lnSpc>
            <a:spcBef>
              <a:spcPct val="0"/>
            </a:spcBef>
            <a:spcAft>
              <a:spcPct val="35000"/>
            </a:spcAft>
            <a:buNone/>
          </a:pPr>
          <a:r>
            <a:rPr lang="zh-CN" sz="2400" b="1" kern="1200" dirty="0"/>
            <a:t>项目</a:t>
          </a:r>
        </a:p>
      </dsp:txBody>
      <dsp:txXfrm>
        <a:off x="4909963" y="1782701"/>
        <a:ext cx="1995163" cy="1197097"/>
      </dsp:txXfrm>
    </dsp:sp>
    <dsp:sp modelId="{68E67A41-80CA-45AA-8176-3FCC2713A876}">
      <dsp:nvSpPr>
        <dsp:cNvPr id="0" name=""/>
        <dsp:cNvSpPr/>
      </dsp:nvSpPr>
      <dsp:spPr>
        <a:xfrm>
          <a:off x="999444" y="2977998"/>
          <a:ext cx="7362151" cy="428287"/>
        </a:xfrm>
        <a:custGeom>
          <a:avLst/>
          <a:gdLst/>
          <a:ahLst/>
          <a:cxnLst/>
          <a:rect l="0" t="0" r="0" b="0"/>
          <a:pathLst>
            <a:path>
              <a:moveTo>
                <a:pt x="7362151" y="0"/>
              </a:moveTo>
              <a:lnTo>
                <a:pt x="7362151" y="231243"/>
              </a:lnTo>
              <a:lnTo>
                <a:pt x="0" y="231243"/>
              </a:lnTo>
              <a:lnTo>
                <a:pt x="0" y="428287"/>
              </a:lnTo>
            </a:path>
          </a:pathLst>
        </a:custGeom>
        <a:noFill/>
        <a:ln w="6350" cap="rnd" cmpd="sng" algn="ctr">
          <a:solidFill>
            <a:schemeClr val="accent5">
              <a:hueOff val="-5719268"/>
              <a:satOff val="-7955"/>
              <a:lumOff val="-305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4496109" y="3189848"/>
        <a:ext cx="368821" cy="4588"/>
      </dsp:txXfrm>
    </dsp:sp>
    <dsp:sp modelId="{5384A668-4630-4090-8C7C-0C2EC192E534}">
      <dsp:nvSpPr>
        <dsp:cNvPr id="0" name=""/>
        <dsp:cNvSpPr/>
      </dsp:nvSpPr>
      <dsp:spPr>
        <a:xfrm>
          <a:off x="7364014" y="1782701"/>
          <a:ext cx="1995163" cy="1197097"/>
        </a:xfrm>
        <a:prstGeom prst="rect">
          <a:avLst/>
        </a:prstGeom>
        <a:gradFill rotWithShape="0">
          <a:gsLst>
            <a:gs pos="0">
              <a:schemeClr val="accent5">
                <a:hueOff val="-5147341"/>
                <a:satOff val="-7160"/>
                <a:lumOff val="-2745"/>
                <a:alphaOff val="0"/>
                <a:shade val="47500"/>
                <a:satMod val="137000"/>
              </a:schemeClr>
            </a:gs>
            <a:gs pos="55000">
              <a:schemeClr val="accent5">
                <a:hueOff val="-5147341"/>
                <a:satOff val="-7160"/>
                <a:lumOff val="-2745"/>
                <a:alphaOff val="0"/>
                <a:shade val="69000"/>
                <a:satMod val="137000"/>
              </a:schemeClr>
            </a:gs>
            <a:gs pos="100000">
              <a:schemeClr val="accent5">
                <a:hueOff val="-5147341"/>
                <a:satOff val="-7160"/>
                <a:lumOff val="-274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8.</a:t>
          </a:r>
          <a:r>
            <a:rPr lang="zh-CN" sz="2400" b="1" kern="1200" dirty="0"/>
            <a:t>数据科学家</a:t>
          </a:r>
        </a:p>
      </dsp:txBody>
      <dsp:txXfrm>
        <a:off x="7364014" y="1782701"/>
        <a:ext cx="1995163" cy="1197097"/>
      </dsp:txXfrm>
    </dsp:sp>
    <dsp:sp modelId="{CADB07F3-6747-4C79-AB67-01FEC9C0F77E}">
      <dsp:nvSpPr>
        <dsp:cNvPr id="0" name=""/>
        <dsp:cNvSpPr/>
      </dsp:nvSpPr>
      <dsp:spPr>
        <a:xfrm>
          <a:off x="1995225" y="3991515"/>
          <a:ext cx="428287" cy="91440"/>
        </a:xfrm>
        <a:custGeom>
          <a:avLst/>
          <a:gdLst/>
          <a:ahLst/>
          <a:cxnLst/>
          <a:rect l="0" t="0" r="0" b="0"/>
          <a:pathLst>
            <a:path>
              <a:moveTo>
                <a:pt x="0" y="45720"/>
              </a:moveTo>
              <a:lnTo>
                <a:pt x="428287" y="45720"/>
              </a:lnTo>
            </a:path>
          </a:pathLst>
        </a:custGeom>
        <a:noFill/>
        <a:ln w="6350" cap="rnd" cmpd="sng" algn="ctr">
          <a:solidFill>
            <a:schemeClr val="accent5">
              <a:hueOff val="-6536306"/>
              <a:satOff val="-9092"/>
              <a:lumOff val="-34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p>
      </dsp:txBody>
      <dsp:txXfrm>
        <a:off x="2197897" y="4034940"/>
        <a:ext cx="22944" cy="4588"/>
      </dsp:txXfrm>
    </dsp:sp>
    <dsp:sp modelId="{CF4F9165-48B3-4E3E-BA73-22B57B1EA700}">
      <dsp:nvSpPr>
        <dsp:cNvPr id="0" name=""/>
        <dsp:cNvSpPr/>
      </dsp:nvSpPr>
      <dsp:spPr>
        <a:xfrm>
          <a:off x="1862" y="3438686"/>
          <a:ext cx="1995163" cy="1197097"/>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9.</a:t>
          </a:r>
          <a:r>
            <a:rPr lang="zh-CN" altLang="en-US" sz="2400" b="1" kern="1200" dirty="0"/>
            <a:t>如何跟踪</a:t>
          </a:r>
          <a:endParaRPr lang="en-US" altLang="zh-CN" sz="2400" b="1" kern="1200" dirty="0"/>
        </a:p>
        <a:p>
          <a:pPr marL="0" lvl="0" indent="0" algn="ctr" defTabSz="1066800" rtl="0">
            <a:lnSpc>
              <a:spcPct val="90000"/>
            </a:lnSpc>
            <a:spcBef>
              <a:spcPct val="0"/>
            </a:spcBef>
            <a:spcAft>
              <a:spcPct val="35000"/>
            </a:spcAft>
            <a:buNone/>
          </a:pPr>
          <a:r>
            <a:rPr lang="en-US" altLang="zh-CN" sz="2400" b="1" kern="1200" dirty="0"/>
            <a:t>DS</a:t>
          </a:r>
          <a:r>
            <a:rPr lang="zh-CN" altLang="en-US" sz="2400" b="1" kern="1200" dirty="0"/>
            <a:t>动态</a:t>
          </a:r>
          <a:endParaRPr lang="zh-CN" sz="2400" b="1" kern="1200" dirty="0"/>
        </a:p>
      </dsp:txBody>
      <dsp:txXfrm>
        <a:off x="1862" y="3438686"/>
        <a:ext cx="1995163" cy="1197097"/>
      </dsp:txXfrm>
    </dsp:sp>
    <dsp:sp modelId="{D87779E6-2E64-447C-8CC0-0D90358EC0F6}">
      <dsp:nvSpPr>
        <dsp:cNvPr id="0" name=""/>
        <dsp:cNvSpPr/>
      </dsp:nvSpPr>
      <dsp:spPr>
        <a:xfrm>
          <a:off x="4449276" y="3991515"/>
          <a:ext cx="428287" cy="91440"/>
        </a:xfrm>
        <a:custGeom>
          <a:avLst/>
          <a:gdLst/>
          <a:ahLst/>
          <a:cxnLst/>
          <a:rect l="0" t="0" r="0" b="0"/>
          <a:pathLst>
            <a:path>
              <a:moveTo>
                <a:pt x="0" y="45720"/>
              </a:moveTo>
              <a:lnTo>
                <a:pt x="428287"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51947" y="4034940"/>
        <a:ext cx="22944" cy="4588"/>
      </dsp:txXfrm>
    </dsp:sp>
    <dsp:sp modelId="{83689769-FBF6-408C-AE00-E5143A515DD9}">
      <dsp:nvSpPr>
        <dsp:cNvPr id="0" name=""/>
        <dsp:cNvSpPr/>
      </dsp:nvSpPr>
      <dsp:spPr>
        <a:xfrm>
          <a:off x="2455913" y="3438686"/>
          <a:ext cx="1995163" cy="1197097"/>
        </a:xfrm>
        <a:prstGeom prst="rect">
          <a:avLst/>
        </a:prstGeom>
        <a:gradFill rotWithShape="0">
          <a:gsLst>
            <a:gs pos="0">
              <a:schemeClr val="accent5">
                <a:hueOff val="-6618010"/>
                <a:satOff val="-9205"/>
                <a:lumOff val="-3530"/>
                <a:alphaOff val="0"/>
                <a:shade val="47500"/>
                <a:satMod val="137000"/>
              </a:schemeClr>
            </a:gs>
            <a:gs pos="55000">
              <a:schemeClr val="accent5">
                <a:hueOff val="-6618010"/>
                <a:satOff val="-9205"/>
                <a:lumOff val="-3530"/>
                <a:alphaOff val="0"/>
                <a:shade val="69000"/>
                <a:satMod val="137000"/>
              </a:schemeClr>
            </a:gs>
            <a:gs pos="100000">
              <a:schemeClr val="accent5">
                <a:hueOff val="-6618010"/>
                <a:satOff val="-9205"/>
                <a:lumOff val="-353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10.</a:t>
          </a:r>
          <a:r>
            <a:rPr lang="zh-CN" altLang="en-US" sz="2400" b="1" kern="1200" dirty="0"/>
            <a:t>如何继续学习</a:t>
          </a:r>
          <a:endParaRPr lang="zh-CN" sz="2400" b="1" kern="1200" dirty="0"/>
        </a:p>
      </dsp:txBody>
      <dsp:txXfrm>
        <a:off x="2455913" y="3438686"/>
        <a:ext cx="1995163" cy="1197097"/>
      </dsp:txXfrm>
    </dsp:sp>
    <dsp:sp modelId="{9E7152C2-14EE-49F1-B374-A68D423635BD}">
      <dsp:nvSpPr>
        <dsp:cNvPr id="0" name=""/>
        <dsp:cNvSpPr/>
      </dsp:nvSpPr>
      <dsp:spPr>
        <a:xfrm>
          <a:off x="4909963" y="3438686"/>
          <a:ext cx="1995163" cy="119709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altLang="zh-CN" sz="2400" b="1" kern="1200" dirty="0"/>
            <a:t>11.</a:t>
          </a:r>
          <a:r>
            <a:rPr lang="zh-CN" altLang="en-US" sz="2400" b="1" kern="1200" dirty="0"/>
            <a:t>习题</a:t>
          </a:r>
          <a:endParaRPr lang="zh-CN" sz="2400" b="1" kern="1200" dirty="0"/>
        </a:p>
      </dsp:txBody>
      <dsp:txXfrm>
        <a:off x="4909963" y="3438686"/>
        <a:ext cx="1995163" cy="119709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406C-3E3F-4F26-8453-97F1C45FCCBD}">
      <dsp:nvSpPr>
        <dsp:cNvPr id="0" name=""/>
        <dsp:cNvSpPr/>
      </dsp:nvSpPr>
      <dsp:spPr>
        <a:xfrm>
          <a:off x="511" y="248663"/>
          <a:ext cx="1993979" cy="119638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领导者</a:t>
          </a:r>
          <a:r>
            <a:rPr lang="en-US" sz="1300" kern="1200" dirty="0"/>
            <a:t>(4</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IBM, SAS, </a:t>
          </a:r>
          <a:r>
            <a:rPr lang="en-US" sz="1300" kern="1200" dirty="0" err="1"/>
            <a:t>RapidMiner</a:t>
          </a:r>
          <a:r>
            <a:rPr lang="en-US" sz="1300" kern="1200" dirty="0"/>
            <a:t>, KNIME</a:t>
          </a:r>
          <a:r>
            <a:rPr lang="zh-CN" sz="1300" kern="1200" dirty="0"/>
            <a:t>；</a:t>
          </a:r>
        </a:p>
      </dsp:txBody>
      <dsp:txXfrm>
        <a:off x="511" y="248663"/>
        <a:ext cx="1993979" cy="1196387"/>
      </dsp:txXfrm>
    </dsp:sp>
    <dsp:sp modelId="{C587E47E-248A-422F-B483-DAC43A2A5016}">
      <dsp:nvSpPr>
        <dsp:cNvPr id="0" name=""/>
        <dsp:cNvSpPr/>
      </dsp:nvSpPr>
      <dsp:spPr>
        <a:xfrm>
          <a:off x="2193888" y="248663"/>
          <a:ext cx="1993979" cy="1196387"/>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挑战者 </a:t>
          </a:r>
          <a:r>
            <a:rPr lang="en-US" sz="1300" kern="1200" dirty="0"/>
            <a:t>(4</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a:t>
          </a:r>
          <a:r>
            <a:rPr lang="en-US" sz="1300" kern="1200" dirty="0" err="1"/>
            <a:t>MathWorks</a:t>
          </a:r>
          <a:r>
            <a:rPr lang="en-US" sz="1300" kern="1200" dirty="0"/>
            <a:t> (</a:t>
          </a:r>
          <a:r>
            <a:rPr lang="zh-CN" sz="1300" kern="1200" dirty="0"/>
            <a:t>新</a:t>
          </a:r>
          <a:r>
            <a:rPr lang="en-US" sz="1300" kern="1200" dirty="0"/>
            <a:t>), Quest (formerly Dell), </a:t>
          </a:r>
          <a:r>
            <a:rPr lang="en-US" sz="1300" kern="1200" dirty="0" err="1"/>
            <a:t>Alteryx</a:t>
          </a:r>
          <a:r>
            <a:rPr lang="en-US" sz="1300" kern="1200" dirty="0"/>
            <a:t>, </a:t>
          </a:r>
          <a:r>
            <a:rPr lang="en-US" sz="1300" kern="1200" dirty="0" err="1"/>
            <a:t>Angoss</a:t>
          </a:r>
          <a:r>
            <a:rPr lang="zh-CN" sz="1300" kern="1200" dirty="0"/>
            <a:t>；</a:t>
          </a:r>
        </a:p>
      </dsp:txBody>
      <dsp:txXfrm>
        <a:off x="2193888" y="248663"/>
        <a:ext cx="1993979" cy="1196387"/>
      </dsp:txXfrm>
    </dsp:sp>
    <dsp:sp modelId="{3516EB83-A439-481E-A8BC-13DDE585DCA6}">
      <dsp:nvSpPr>
        <dsp:cNvPr id="0" name=""/>
        <dsp:cNvSpPr/>
      </dsp:nvSpPr>
      <dsp:spPr>
        <a:xfrm>
          <a:off x="511" y="1644449"/>
          <a:ext cx="1993979" cy="1196387"/>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探索者 </a:t>
          </a:r>
          <a:r>
            <a:rPr lang="en-US" sz="1300" kern="1200" dirty="0"/>
            <a:t>(5</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Microsoft, H2O.ai (</a:t>
          </a:r>
          <a:r>
            <a:rPr lang="zh-CN" sz="1300" kern="1200" dirty="0"/>
            <a:t>新</a:t>
          </a:r>
          <a:r>
            <a:rPr lang="en-US" sz="1300" kern="1200" dirty="0"/>
            <a:t>), </a:t>
          </a:r>
          <a:r>
            <a:rPr lang="en-US" sz="1300" kern="1200" dirty="0" err="1"/>
            <a:t>Dataiku</a:t>
          </a:r>
          <a:r>
            <a:rPr lang="en-US" sz="1300" kern="1200" dirty="0"/>
            <a:t> (</a:t>
          </a:r>
          <a:r>
            <a:rPr lang="zh-CN" sz="1300" kern="1200" dirty="0"/>
            <a:t>新</a:t>
          </a:r>
          <a:r>
            <a:rPr lang="en-US" sz="1300" kern="1200" dirty="0"/>
            <a:t>), Domino Data Lab (</a:t>
          </a:r>
          <a:r>
            <a:rPr lang="zh-CN" sz="1300" kern="1200" dirty="0"/>
            <a:t>新</a:t>
          </a:r>
          <a:r>
            <a:rPr lang="en-US" sz="1300" kern="1200" dirty="0"/>
            <a:t>), Alpine Data</a:t>
          </a:r>
          <a:r>
            <a:rPr lang="zh-CN" sz="1300" kern="1200" dirty="0"/>
            <a:t>；</a:t>
          </a:r>
        </a:p>
      </dsp:txBody>
      <dsp:txXfrm>
        <a:off x="511" y="1644449"/>
        <a:ext cx="1993979" cy="1196387"/>
      </dsp:txXfrm>
    </dsp:sp>
    <dsp:sp modelId="{044E5969-00C2-4BC3-858C-B240F98E96A5}">
      <dsp:nvSpPr>
        <dsp:cNvPr id="0" name=""/>
        <dsp:cNvSpPr/>
      </dsp:nvSpPr>
      <dsp:spPr>
        <a:xfrm>
          <a:off x="2193888" y="1644449"/>
          <a:ext cx="1993979" cy="1196387"/>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利基者（</a:t>
          </a:r>
          <a:r>
            <a:rPr lang="en-US" sz="1300" kern="1200" dirty="0"/>
            <a:t>3</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FICO, SAP, Teradata  (</a:t>
          </a:r>
          <a:r>
            <a:rPr lang="zh-CN" sz="1300" kern="1200" dirty="0"/>
            <a:t>新</a:t>
          </a:r>
          <a:r>
            <a:rPr lang="en-US" sz="1300" kern="1200" dirty="0"/>
            <a:t>)</a:t>
          </a:r>
          <a:endParaRPr lang="zh-CN" sz="1300" kern="1200" dirty="0"/>
        </a:p>
      </dsp:txBody>
      <dsp:txXfrm>
        <a:off x="2193888" y="1644449"/>
        <a:ext cx="1993979" cy="1196387"/>
      </dsp:txXfrm>
    </dsp:sp>
    <dsp:sp modelId="{33EF0DC8-F8F9-451C-BEAC-4647B20E4A5D}">
      <dsp:nvSpPr>
        <dsp:cNvPr id="0" name=""/>
        <dsp:cNvSpPr/>
      </dsp:nvSpPr>
      <dsp:spPr>
        <a:xfrm>
          <a:off x="511" y="3040234"/>
          <a:ext cx="1993979" cy="1196387"/>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2017</a:t>
          </a:r>
          <a:r>
            <a:rPr lang="zh-CN" sz="1300" kern="1200"/>
            <a:t>新入榜的企业有</a:t>
          </a:r>
          <a:r>
            <a:rPr lang="en-US" sz="1300" kern="1200"/>
            <a:t>5</a:t>
          </a:r>
          <a:r>
            <a:rPr lang="zh-CN" sz="1300" kern="1200"/>
            <a:t>家：</a:t>
          </a:r>
          <a:r>
            <a:rPr lang="en-US" sz="1300" kern="1200"/>
            <a:t>MathWorks, H2O.ai, Dataiku, Domino Data Lab</a:t>
          </a:r>
          <a:r>
            <a:rPr lang="zh-CN" sz="1300" kern="1200"/>
            <a:t>以及 </a:t>
          </a:r>
          <a:r>
            <a:rPr lang="en-US" sz="1300" kern="1200"/>
            <a:t>Teradata</a:t>
          </a:r>
          <a:r>
            <a:rPr lang="zh-CN" sz="1300" kern="1200"/>
            <a:t>；</a:t>
          </a:r>
        </a:p>
      </dsp:txBody>
      <dsp:txXfrm>
        <a:off x="511" y="3040234"/>
        <a:ext cx="1993979" cy="1196387"/>
      </dsp:txXfrm>
    </dsp:sp>
    <dsp:sp modelId="{9A86F652-EE5B-47D6-BA8C-7F5EBB91B840}">
      <dsp:nvSpPr>
        <dsp:cNvPr id="0" name=""/>
        <dsp:cNvSpPr/>
      </dsp:nvSpPr>
      <dsp:spPr>
        <a:xfrm>
          <a:off x="2193888" y="3040234"/>
          <a:ext cx="1993979" cy="119638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2017</a:t>
          </a:r>
          <a:r>
            <a:rPr lang="zh-CN" sz="1300" kern="1200"/>
            <a:t>退出榜单的企业有</a:t>
          </a:r>
          <a:r>
            <a:rPr lang="en-US" sz="1300" kern="1200"/>
            <a:t>5</a:t>
          </a:r>
          <a:r>
            <a:rPr lang="zh-CN" sz="1300" kern="1200"/>
            <a:t>家</a:t>
          </a:r>
          <a:r>
            <a:rPr lang="en-US" sz="1300" kern="1200"/>
            <a:t>: Lavastorm, Megaputer, Prognoz, Accenture, </a:t>
          </a:r>
          <a:r>
            <a:rPr lang="zh-CN" sz="1300" kern="1200"/>
            <a:t>以及</a:t>
          </a:r>
          <a:r>
            <a:rPr lang="en-US" sz="1300" kern="1200"/>
            <a:t>Predixion Software</a:t>
          </a:r>
          <a:r>
            <a:rPr lang="zh-CN" sz="1300" kern="1200"/>
            <a:t>。</a:t>
          </a:r>
        </a:p>
      </dsp:txBody>
      <dsp:txXfrm>
        <a:off x="2193888" y="3040234"/>
        <a:ext cx="1993979" cy="119638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1E8B5-C3CE-42A7-A90E-D868333C0CB3}">
      <dsp:nvSpPr>
        <dsp:cNvPr id="0" name=""/>
        <dsp:cNvSpPr/>
      </dsp:nvSpPr>
      <dsp:spPr>
        <a:xfrm>
          <a:off x="3291855" y="2002421"/>
          <a:ext cx="2336155" cy="555898"/>
        </a:xfrm>
        <a:custGeom>
          <a:avLst/>
          <a:gdLst/>
          <a:ahLst/>
          <a:cxnLst/>
          <a:rect l="0" t="0" r="0" b="0"/>
          <a:pathLst>
            <a:path>
              <a:moveTo>
                <a:pt x="0" y="0"/>
              </a:moveTo>
              <a:lnTo>
                <a:pt x="0" y="378828"/>
              </a:lnTo>
              <a:lnTo>
                <a:pt x="2336155" y="378828"/>
              </a:lnTo>
              <a:lnTo>
                <a:pt x="2336155"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7F0030-0AA4-47FC-9069-945389E34441}">
      <dsp:nvSpPr>
        <dsp:cNvPr id="0" name=""/>
        <dsp:cNvSpPr/>
      </dsp:nvSpPr>
      <dsp:spPr>
        <a:xfrm>
          <a:off x="3246135" y="2002421"/>
          <a:ext cx="91440" cy="555898"/>
        </a:xfrm>
        <a:custGeom>
          <a:avLst/>
          <a:gdLst/>
          <a:ahLst/>
          <a:cxnLst/>
          <a:rect l="0" t="0" r="0" b="0"/>
          <a:pathLst>
            <a:path>
              <a:moveTo>
                <a:pt x="45720" y="0"/>
              </a:moveTo>
              <a:lnTo>
                <a:pt x="45720"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7BD2B3-1400-455A-BC6E-A2B38C37787D}">
      <dsp:nvSpPr>
        <dsp:cNvPr id="0" name=""/>
        <dsp:cNvSpPr/>
      </dsp:nvSpPr>
      <dsp:spPr>
        <a:xfrm>
          <a:off x="955699" y="2002421"/>
          <a:ext cx="2336155" cy="555898"/>
        </a:xfrm>
        <a:custGeom>
          <a:avLst/>
          <a:gdLst/>
          <a:ahLst/>
          <a:cxnLst/>
          <a:rect l="0" t="0" r="0" b="0"/>
          <a:pathLst>
            <a:path>
              <a:moveTo>
                <a:pt x="2336155" y="0"/>
              </a:moveTo>
              <a:lnTo>
                <a:pt x="2336155" y="378828"/>
              </a:lnTo>
              <a:lnTo>
                <a:pt x="0" y="378828"/>
              </a:lnTo>
              <a:lnTo>
                <a:pt x="0"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5E9D990-8A6C-48EF-9A58-9F3FA1A6B504}">
      <dsp:nvSpPr>
        <dsp:cNvPr id="0" name=""/>
        <dsp:cNvSpPr/>
      </dsp:nvSpPr>
      <dsp:spPr>
        <a:xfrm>
          <a:off x="2336155" y="788682"/>
          <a:ext cx="1911399" cy="1213738"/>
        </a:xfrm>
        <a:prstGeom prst="roundRect">
          <a:avLst>
            <a:gd name="adj" fmla="val 10000"/>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FC7CAEE-1ACE-4271-84F7-02392CE7A1E0}">
      <dsp:nvSpPr>
        <dsp:cNvPr id="0" name=""/>
        <dsp:cNvSpPr/>
      </dsp:nvSpPr>
      <dsp:spPr>
        <a:xfrm>
          <a:off x="2548533" y="990441"/>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4">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b="1" kern="1200"/>
            <a:t>数据化（</a:t>
          </a:r>
          <a:r>
            <a:rPr lang="en-US" sz="1900" b="1" kern="1200"/>
            <a:t>Datafication</a:t>
          </a:r>
          <a:r>
            <a:rPr lang="zh-CN" sz="1900" b="1" kern="1200"/>
            <a:t>）</a:t>
          </a:r>
          <a:endParaRPr lang="en-US" sz="1900" b="1" kern="1200" dirty="0"/>
        </a:p>
      </dsp:txBody>
      <dsp:txXfrm>
        <a:off x="2584082" y="1025990"/>
        <a:ext cx="1840301" cy="1142640"/>
      </dsp:txXfrm>
    </dsp:sp>
    <dsp:sp modelId="{49B88358-868F-4499-8CA9-FDBB098856EF}">
      <dsp:nvSpPr>
        <dsp:cNvPr id="0" name=""/>
        <dsp:cNvSpPr/>
      </dsp:nvSpPr>
      <dsp:spPr>
        <a:xfrm>
          <a:off x="0"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83222DE-EFB2-4541-B13A-5B9D730819B0}">
      <dsp:nvSpPr>
        <dsp:cNvPr id="0" name=""/>
        <dsp:cNvSpPr/>
      </dsp:nvSpPr>
      <dsp:spPr>
        <a:xfrm>
          <a:off x="212377"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a:t>Google</a:t>
          </a:r>
          <a:r>
            <a:rPr lang="zh-CN" sz="1900" b="1" kern="1200"/>
            <a:t>眼睛正在数据化人们视觉活动</a:t>
          </a:r>
          <a:endParaRPr lang="zh-CN" sz="1900" kern="1200" dirty="0"/>
        </a:p>
      </dsp:txBody>
      <dsp:txXfrm>
        <a:off x="247926" y="2795627"/>
        <a:ext cx="1840301" cy="1142640"/>
      </dsp:txXfrm>
    </dsp:sp>
    <dsp:sp modelId="{A49F5F01-473A-48B0-9297-0E94BEE4A2B2}">
      <dsp:nvSpPr>
        <dsp:cNvPr id="0" name=""/>
        <dsp:cNvSpPr/>
      </dsp:nvSpPr>
      <dsp:spPr>
        <a:xfrm>
          <a:off x="2336155"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EAC2CA6-B60C-481E-A57E-5690A42B3929}">
      <dsp:nvSpPr>
        <dsp:cNvPr id="0" name=""/>
        <dsp:cNvSpPr/>
      </dsp:nvSpPr>
      <dsp:spPr>
        <a:xfrm>
          <a:off x="2548532"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a:t>Twitter</a:t>
          </a:r>
          <a:r>
            <a:rPr lang="zh-CN" sz="1900" b="1" kern="1200"/>
            <a:t>正在数据化人们的思想动态</a:t>
          </a:r>
          <a:endParaRPr lang="zh-CN" sz="1900" kern="1200" dirty="0"/>
        </a:p>
      </dsp:txBody>
      <dsp:txXfrm>
        <a:off x="2584081" y="2795627"/>
        <a:ext cx="1840301" cy="1142640"/>
      </dsp:txXfrm>
    </dsp:sp>
    <dsp:sp modelId="{E9AAE47E-408C-463B-A525-A10304764478}">
      <dsp:nvSpPr>
        <dsp:cNvPr id="0" name=""/>
        <dsp:cNvSpPr/>
      </dsp:nvSpPr>
      <dsp:spPr>
        <a:xfrm>
          <a:off x="4672310"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D4C9B7E-28F9-4EDC-BDF7-1E1EF78519B3}">
      <dsp:nvSpPr>
        <dsp:cNvPr id="0" name=""/>
        <dsp:cNvSpPr/>
      </dsp:nvSpPr>
      <dsp:spPr>
        <a:xfrm>
          <a:off x="4884688"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a:t>LinkedIn</a:t>
          </a:r>
          <a:r>
            <a:rPr lang="zh-CN" sz="1900" b="1" kern="1200"/>
            <a:t>正在数据化人们的社会关系</a:t>
          </a:r>
          <a:endParaRPr lang="zh-CN" sz="1900" b="1" kern="1200" dirty="0"/>
        </a:p>
      </dsp:txBody>
      <dsp:txXfrm>
        <a:off x="4920237" y="2795627"/>
        <a:ext cx="1840301" cy="11426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1227-C96B-45F7-9402-BA639B2B3379}">
      <dsp:nvSpPr>
        <dsp:cNvPr id="0" name=""/>
        <dsp:cNvSpPr/>
      </dsp:nvSpPr>
      <dsp:spPr>
        <a:xfrm>
          <a:off x="3627" y="517773"/>
          <a:ext cx="2181406" cy="872562"/>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数据类产品</a:t>
          </a:r>
        </a:p>
      </dsp:txBody>
      <dsp:txXfrm>
        <a:off x="3627" y="517773"/>
        <a:ext cx="2181406" cy="872562"/>
      </dsp:txXfrm>
    </dsp:sp>
    <dsp:sp modelId="{F878B785-59A6-43CD-A61C-36B1383B04F8}">
      <dsp:nvSpPr>
        <dsp:cNvPr id="0" name=""/>
        <dsp:cNvSpPr/>
      </dsp:nvSpPr>
      <dsp:spPr>
        <a:xfrm>
          <a:off x="3627" y="1390336"/>
          <a:ext cx="2181406" cy="2854800"/>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干净数据</a:t>
          </a:r>
        </a:p>
        <a:p>
          <a:pPr marL="228600" lvl="1" indent="-228600" algn="l" defTabSz="889000" rtl="0">
            <a:lnSpc>
              <a:spcPct val="90000"/>
            </a:lnSpc>
            <a:spcBef>
              <a:spcPct val="0"/>
            </a:spcBef>
            <a:spcAft>
              <a:spcPct val="15000"/>
            </a:spcAft>
            <a:buChar char="•"/>
          </a:pPr>
          <a:r>
            <a:rPr lang="zh-CN" altLang="en-US" sz="2000" kern="1200"/>
            <a:t>脱敏数据</a:t>
          </a:r>
        </a:p>
        <a:p>
          <a:pPr marL="228600" lvl="1" indent="-228600" algn="l" defTabSz="889000" rtl="0">
            <a:lnSpc>
              <a:spcPct val="90000"/>
            </a:lnSpc>
            <a:spcBef>
              <a:spcPct val="0"/>
            </a:spcBef>
            <a:spcAft>
              <a:spcPct val="15000"/>
            </a:spcAft>
            <a:buChar char="•"/>
          </a:pPr>
          <a:r>
            <a:rPr lang="zh-CN" altLang="en-US" sz="2000" kern="1200"/>
            <a:t>集成数据</a:t>
          </a:r>
        </a:p>
        <a:p>
          <a:pPr marL="228600" lvl="1" indent="-228600" algn="l" defTabSz="889000" rtl="0">
            <a:lnSpc>
              <a:spcPct val="90000"/>
            </a:lnSpc>
            <a:spcBef>
              <a:spcPct val="0"/>
            </a:spcBef>
            <a:spcAft>
              <a:spcPct val="15000"/>
            </a:spcAft>
            <a:buChar char="•"/>
          </a:pPr>
          <a:r>
            <a:rPr lang="zh-CN" altLang="en-US" sz="2000" kern="1200"/>
            <a:t>规约数据</a:t>
          </a:r>
        </a:p>
        <a:p>
          <a:pPr marL="228600" lvl="1" indent="-228600" algn="l" defTabSz="889000" rtl="0">
            <a:lnSpc>
              <a:spcPct val="90000"/>
            </a:lnSpc>
            <a:spcBef>
              <a:spcPct val="0"/>
            </a:spcBef>
            <a:spcAft>
              <a:spcPct val="15000"/>
            </a:spcAft>
            <a:buChar char="•"/>
          </a:pPr>
          <a:r>
            <a:rPr lang="zh-CN" altLang="en-US" sz="2000" kern="1200"/>
            <a:t>标注数据</a:t>
          </a:r>
        </a:p>
        <a:p>
          <a:pPr marL="228600" lvl="1" indent="-228600" algn="l" defTabSz="889000" rtl="0">
            <a:lnSpc>
              <a:spcPct val="90000"/>
            </a:lnSpc>
            <a:spcBef>
              <a:spcPct val="0"/>
            </a:spcBef>
            <a:spcAft>
              <a:spcPct val="15000"/>
            </a:spcAft>
            <a:buChar char="•"/>
          </a:pPr>
          <a:r>
            <a:rPr lang="en-US" sz="2000" kern="1200"/>
            <a:t>….</a:t>
          </a:r>
          <a:endParaRPr lang="zh-CN" sz="2000" kern="1200"/>
        </a:p>
      </dsp:txBody>
      <dsp:txXfrm>
        <a:off x="3627" y="1390336"/>
        <a:ext cx="2181406" cy="2854800"/>
      </dsp:txXfrm>
    </dsp:sp>
    <dsp:sp modelId="{2A965644-0075-44DB-931D-3DA35A5F989A}">
      <dsp:nvSpPr>
        <dsp:cNvPr id="0" name=""/>
        <dsp:cNvSpPr/>
      </dsp:nvSpPr>
      <dsp:spPr>
        <a:xfrm>
          <a:off x="2490431" y="517773"/>
          <a:ext cx="2181406" cy="872562"/>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信息类产品</a:t>
          </a:r>
        </a:p>
      </dsp:txBody>
      <dsp:txXfrm>
        <a:off x="2490431" y="517773"/>
        <a:ext cx="2181406" cy="872562"/>
      </dsp:txXfrm>
    </dsp:sp>
    <dsp:sp modelId="{E9359F95-5514-4B0A-8D43-B6BF362E31FD}">
      <dsp:nvSpPr>
        <dsp:cNvPr id="0" name=""/>
        <dsp:cNvSpPr/>
      </dsp:nvSpPr>
      <dsp:spPr>
        <a:xfrm>
          <a:off x="2490431" y="1390336"/>
          <a:ext cx="2181406" cy="2854800"/>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a:t>数据新闻</a:t>
          </a:r>
        </a:p>
        <a:p>
          <a:pPr marL="228600" lvl="1" indent="-228600" algn="l" defTabSz="889000" rtl="0">
            <a:lnSpc>
              <a:spcPct val="90000"/>
            </a:lnSpc>
            <a:spcBef>
              <a:spcPct val="0"/>
            </a:spcBef>
            <a:spcAft>
              <a:spcPct val="15000"/>
            </a:spcAft>
            <a:buChar char="•"/>
          </a:pPr>
          <a:r>
            <a:rPr lang="zh-CN" altLang="en-US" sz="2000" kern="1200"/>
            <a:t>数据订阅</a:t>
          </a:r>
        </a:p>
        <a:p>
          <a:pPr marL="228600" lvl="1" indent="-228600" algn="l" defTabSz="889000" rtl="0">
            <a:lnSpc>
              <a:spcPct val="90000"/>
            </a:lnSpc>
            <a:spcBef>
              <a:spcPct val="0"/>
            </a:spcBef>
            <a:spcAft>
              <a:spcPct val="15000"/>
            </a:spcAft>
            <a:buChar char="•"/>
          </a:pPr>
          <a:r>
            <a:rPr lang="zh-CN" sz="2000" kern="1200" dirty="0"/>
            <a:t>报告</a:t>
          </a:r>
          <a:r>
            <a:rPr lang="en-US" sz="2000" kern="1200" dirty="0"/>
            <a:t>/</a:t>
          </a:r>
          <a:r>
            <a:rPr lang="zh-CN" sz="2000" kern="1200" dirty="0"/>
            <a:t>快报</a:t>
          </a:r>
          <a:r>
            <a:rPr lang="en-US" sz="2000" kern="1200" dirty="0"/>
            <a:t>/</a:t>
          </a:r>
          <a:r>
            <a:rPr lang="zh-CN" sz="2000" kern="1200" dirty="0"/>
            <a:t>摘录</a:t>
          </a:r>
        </a:p>
        <a:p>
          <a:pPr marL="228600" lvl="1" indent="-228600" algn="l" defTabSz="889000" rtl="0">
            <a:lnSpc>
              <a:spcPct val="90000"/>
            </a:lnSpc>
            <a:spcBef>
              <a:spcPct val="0"/>
            </a:spcBef>
            <a:spcAft>
              <a:spcPct val="15000"/>
            </a:spcAft>
            <a:buChar char="•"/>
          </a:pPr>
          <a:r>
            <a:rPr lang="zh-CN" altLang="en-US" sz="2000" kern="1200" dirty="0"/>
            <a:t>定题服务</a:t>
          </a:r>
        </a:p>
        <a:p>
          <a:pPr marL="228600" lvl="1" indent="-228600" algn="l" defTabSz="889000" rtl="0">
            <a:lnSpc>
              <a:spcPct val="90000"/>
            </a:lnSpc>
            <a:spcBef>
              <a:spcPct val="0"/>
            </a:spcBef>
            <a:spcAft>
              <a:spcPct val="15000"/>
            </a:spcAft>
            <a:buChar char="•"/>
          </a:pPr>
          <a:r>
            <a:rPr lang="en-US" sz="2000" kern="1200" dirty="0"/>
            <a:t>…</a:t>
          </a:r>
          <a:endParaRPr lang="zh-CN" sz="2000" kern="1200" dirty="0"/>
        </a:p>
      </dsp:txBody>
      <dsp:txXfrm>
        <a:off x="2490431" y="1390336"/>
        <a:ext cx="2181406" cy="2854800"/>
      </dsp:txXfrm>
    </dsp:sp>
    <dsp:sp modelId="{90BCE644-D313-4A71-A007-501EB5229CF1}">
      <dsp:nvSpPr>
        <dsp:cNvPr id="0" name=""/>
        <dsp:cNvSpPr/>
      </dsp:nvSpPr>
      <dsp:spPr>
        <a:xfrm>
          <a:off x="4977234" y="517773"/>
          <a:ext cx="2181406" cy="872562"/>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zh-CN" altLang="en-US" sz="2000" kern="1200"/>
            <a:t>知识类产品</a:t>
          </a:r>
        </a:p>
      </dsp:txBody>
      <dsp:txXfrm>
        <a:off x="4977234" y="517773"/>
        <a:ext cx="2181406" cy="872562"/>
      </dsp:txXfrm>
    </dsp:sp>
    <dsp:sp modelId="{FA91093F-69B9-46AD-9A57-4C76B8516616}">
      <dsp:nvSpPr>
        <dsp:cNvPr id="0" name=""/>
        <dsp:cNvSpPr/>
      </dsp:nvSpPr>
      <dsp:spPr>
        <a:xfrm>
          <a:off x="4977234" y="1390336"/>
          <a:ext cx="2181406" cy="2854800"/>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百科全书</a:t>
          </a:r>
        </a:p>
        <a:p>
          <a:pPr marL="228600" lvl="1" indent="-228600" algn="l" defTabSz="889000" rtl="0">
            <a:lnSpc>
              <a:spcPct val="90000"/>
            </a:lnSpc>
            <a:spcBef>
              <a:spcPct val="0"/>
            </a:spcBef>
            <a:spcAft>
              <a:spcPct val="15000"/>
            </a:spcAft>
            <a:buChar char="•"/>
          </a:pPr>
          <a:r>
            <a:rPr lang="zh-CN" altLang="en-US" sz="2000" kern="1200" dirty="0"/>
            <a:t>语料库</a:t>
          </a:r>
        </a:p>
        <a:p>
          <a:pPr marL="228600" lvl="1" indent="-228600" algn="l" defTabSz="889000" rtl="0">
            <a:lnSpc>
              <a:spcPct val="90000"/>
            </a:lnSpc>
            <a:spcBef>
              <a:spcPct val="0"/>
            </a:spcBef>
            <a:spcAft>
              <a:spcPct val="15000"/>
            </a:spcAft>
            <a:buChar char="•"/>
          </a:pPr>
          <a:r>
            <a:rPr lang="zh-CN" altLang="en-US" sz="2000" kern="1200" dirty="0"/>
            <a:t>领域本体</a:t>
          </a:r>
        </a:p>
        <a:p>
          <a:pPr marL="228600" lvl="1" indent="-228600" algn="l" defTabSz="889000" rtl="0">
            <a:lnSpc>
              <a:spcPct val="90000"/>
            </a:lnSpc>
            <a:spcBef>
              <a:spcPct val="0"/>
            </a:spcBef>
            <a:spcAft>
              <a:spcPct val="15000"/>
            </a:spcAft>
            <a:buChar char="•"/>
          </a:pPr>
          <a:r>
            <a:rPr lang="zh-CN" altLang="en-US" sz="2000" kern="1200" dirty="0"/>
            <a:t>知识库</a:t>
          </a:r>
        </a:p>
        <a:p>
          <a:pPr marL="228600" lvl="1" indent="-228600" algn="l" defTabSz="889000" rtl="0">
            <a:lnSpc>
              <a:spcPct val="90000"/>
            </a:lnSpc>
            <a:spcBef>
              <a:spcPct val="0"/>
            </a:spcBef>
            <a:spcAft>
              <a:spcPct val="15000"/>
            </a:spcAft>
            <a:buChar char="•"/>
          </a:pPr>
          <a:r>
            <a:rPr lang="zh-CN" altLang="en-US" sz="2000" kern="1200" dirty="0"/>
            <a:t>规则库</a:t>
          </a:r>
        </a:p>
        <a:p>
          <a:pPr marL="228600" lvl="1" indent="-228600" algn="l" defTabSz="889000" rtl="0">
            <a:lnSpc>
              <a:spcPct val="90000"/>
            </a:lnSpc>
            <a:spcBef>
              <a:spcPct val="0"/>
            </a:spcBef>
            <a:spcAft>
              <a:spcPct val="15000"/>
            </a:spcAft>
            <a:buChar char="•"/>
          </a:pPr>
          <a:r>
            <a:rPr lang="en-US" altLang="zh-CN" sz="2000" kern="1200" dirty="0"/>
            <a:t>…</a:t>
          </a:r>
          <a:endParaRPr lang="zh-CN" sz="2000" kern="1200" dirty="0"/>
        </a:p>
        <a:p>
          <a:pPr marL="228600" lvl="1" indent="-228600" algn="l" defTabSz="889000" rtl="0">
            <a:lnSpc>
              <a:spcPct val="90000"/>
            </a:lnSpc>
            <a:spcBef>
              <a:spcPct val="0"/>
            </a:spcBef>
            <a:spcAft>
              <a:spcPct val="15000"/>
            </a:spcAft>
            <a:buChar char="•"/>
          </a:pPr>
          <a:endParaRPr lang="zh-CN" altLang="en-US" sz="2000" kern="1200" dirty="0"/>
        </a:p>
      </dsp:txBody>
      <dsp:txXfrm>
        <a:off x="4977234" y="1390336"/>
        <a:ext cx="2181406" cy="2854800"/>
      </dsp:txXfrm>
    </dsp:sp>
    <dsp:sp modelId="{3586B38F-04A8-491A-B2F3-E2E1DBA2C503}">
      <dsp:nvSpPr>
        <dsp:cNvPr id="0" name=""/>
        <dsp:cNvSpPr/>
      </dsp:nvSpPr>
      <dsp:spPr>
        <a:xfrm>
          <a:off x="7464037" y="517773"/>
          <a:ext cx="2181406" cy="872562"/>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智慧类产品</a:t>
          </a:r>
        </a:p>
      </dsp:txBody>
      <dsp:txXfrm>
        <a:off x="7464037" y="517773"/>
        <a:ext cx="2181406" cy="872562"/>
      </dsp:txXfrm>
    </dsp:sp>
    <dsp:sp modelId="{4CCB6115-DE65-4B22-8A65-E9B9BA8DD1F8}">
      <dsp:nvSpPr>
        <dsp:cNvPr id="0" name=""/>
        <dsp:cNvSpPr/>
      </dsp:nvSpPr>
      <dsp:spPr>
        <a:xfrm>
          <a:off x="7464037" y="1390336"/>
          <a:ext cx="2181406" cy="2854800"/>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a:t>决策支持</a:t>
          </a:r>
        </a:p>
        <a:p>
          <a:pPr marL="228600" lvl="1" indent="-228600" algn="l" defTabSz="889000" rtl="0">
            <a:lnSpc>
              <a:spcPct val="90000"/>
            </a:lnSpc>
            <a:spcBef>
              <a:spcPct val="0"/>
            </a:spcBef>
            <a:spcAft>
              <a:spcPct val="15000"/>
            </a:spcAft>
            <a:buChar char="•"/>
          </a:pPr>
          <a:r>
            <a:rPr lang="zh-CN" altLang="en-US" sz="2000" kern="1200" dirty="0"/>
            <a:t>数据洞见</a:t>
          </a:r>
        </a:p>
        <a:p>
          <a:pPr marL="228600" lvl="1" indent="-228600" algn="l" defTabSz="889000" rtl="0">
            <a:lnSpc>
              <a:spcPct val="90000"/>
            </a:lnSpc>
            <a:spcBef>
              <a:spcPct val="0"/>
            </a:spcBef>
            <a:spcAft>
              <a:spcPct val="15000"/>
            </a:spcAft>
            <a:buChar char="•"/>
          </a:pPr>
          <a:r>
            <a:rPr lang="zh-CN" altLang="en-US" sz="2000" kern="1200" dirty="0"/>
            <a:t>数据业务化</a:t>
          </a:r>
        </a:p>
        <a:p>
          <a:pPr marL="228600" lvl="1" indent="-228600" algn="l" defTabSz="889000" rtl="0">
            <a:lnSpc>
              <a:spcPct val="90000"/>
            </a:lnSpc>
            <a:spcBef>
              <a:spcPct val="0"/>
            </a:spcBef>
            <a:spcAft>
              <a:spcPct val="15000"/>
            </a:spcAft>
            <a:buChar char="•"/>
          </a:pPr>
          <a:r>
            <a:rPr lang="zh-CN" altLang="en-US" sz="2000" kern="1200" dirty="0"/>
            <a:t>数据驱动</a:t>
          </a:r>
        </a:p>
      </dsp:txBody>
      <dsp:txXfrm>
        <a:off x="7464037" y="1390336"/>
        <a:ext cx="2181406" cy="285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5B545-A7A0-4361-942C-DE7B717124E2}">
      <dsp:nvSpPr>
        <dsp:cNvPr id="0" name=""/>
        <dsp:cNvSpPr/>
      </dsp:nvSpPr>
      <dsp:spPr>
        <a:xfrm>
          <a:off x="0" y="133055"/>
          <a:ext cx="5328591" cy="65403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zh-CN" sz="2600" b="1" kern="1200" dirty="0"/>
            <a:t>数据改写（</a:t>
          </a:r>
          <a:r>
            <a:rPr lang="en-US" sz="2600" b="1" kern="1200" dirty="0"/>
            <a:t>Data Munging</a:t>
          </a:r>
          <a:r>
            <a:rPr lang="zh-CN" sz="2600" b="1" kern="1200" dirty="0"/>
            <a:t>）</a:t>
          </a:r>
          <a:endParaRPr lang="en-US" sz="2600" b="1" kern="1200" dirty="0"/>
        </a:p>
      </dsp:txBody>
      <dsp:txXfrm>
        <a:off x="31927" y="164982"/>
        <a:ext cx="5264737" cy="590176"/>
      </dsp:txXfrm>
    </dsp:sp>
    <dsp:sp modelId="{230D7ABB-A89F-44D9-9C87-C3AB17491F0C}">
      <dsp:nvSpPr>
        <dsp:cNvPr id="0" name=""/>
        <dsp:cNvSpPr/>
      </dsp:nvSpPr>
      <dsp:spPr>
        <a:xfrm>
          <a:off x="0" y="787085"/>
          <a:ext cx="5328591" cy="2314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a:t>数据的解析（</a:t>
          </a:r>
          <a:r>
            <a:rPr lang="en-US" sz="2000" b="1" kern="1200" dirty="0"/>
            <a:t>parsing</a:t>
          </a:r>
          <a:r>
            <a:rPr lang="zh-CN" sz="2000" b="1" kern="1200" dirty="0"/>
            <a:t>）、提炼（</a:t>
          </a:r>
          <a:r>
            <a:rPr lang="en-US" sz="2000" b="1" kern="1200" dirty="0"/>
            <a:t>scraping</a:t>
          </a:r>
          <a:r>
            <a:rPr lang="zh-CN" sz="2000" b="1" kern="1200" dirty="0"/>
            <a:t>）、格式化（</a:t>
          </a:r>
          <a:r>
            <a:rPr lang="en-US" sz="2000" b="1" kern="1200" dirty="0"/>
            <a:t>formatting</a:t>
          </a:r>
          <a:r>
            <a:rPr lang="zh-CN" sz="2000" b="1" kern="1200" dirty="0"/>
            <a:t>）和形式化（</a:t>
          </a:r>
          <a:r>
            <a:rPr lang="en-US" sz="2000" b="1" kern="1200" dirty="0"/>
            <a:t>formalization</a:t>
          </a:r>
          <a:r>
            <a:rPr lang="zh-CN" sz="2000" b="1" kern="1200" dirty="0"/>
            <a:t>）处理</a:t>
          </a:r>
          <a:endParaRPr lang="en-US" sz="2000" b="1" kern="1200" dirty="0"/>
        </a:p>
        <a:p>
          <a:pPr marL="228600" lvl="1" indent="-228600" algn="l" defTabSz="889000" rtl="0">
            <a:lnSpc>
              <a:spcPct val="90000"/>
            </a:lnSpc>
            <a:spcBef>
              <a:spcPct val="0"/>
            </a:spcBef>
            <a:spcAft>
              <a:spcPct val="20000"/>
            </a:spcAft>
            <a:buChar char="•"/>
          </a:pPr>
          <a:endParaRPr lang="en-US" sz="2000" b="1" kern="1200" dirty="0"/>
        </a:p>
        <a:p>
          <a:pPr marL="228600" lvl="1" indent="-228600" algn="l" defTabSz="889000" rtl="0">
            <a:lnSpc>
              <a:spcPct val="90000"/>
            </a:lnSpc>
            <a:spcBef>
              <a:spcPct val="0"/>
            </a:spcBef>
            <a:spcAft>
              <a:spcPct val="20000"/>
            </a:spcAft>
            <a:buChar char="•"/>
          </a:pPr>
          <a:r>
            <a:rPr lang="zh-CN" sz="2000" b="1" kern="1200" dirty="0"/>
            <a:t>与一般数据处理不同的是，数据再加工强调的是数据加工过程中的创造力和想象力</a:t>
          </a:r>
          <a:endParaRPr lang="en-US" sz="2000" kern="1200" dirty="0"/>
        </a:p>
        <a:p>
          <a:pPr marL="228600" lvl="1" indent="-228600" algn="l" defTabSz="889000" rtl="0">
            <a:lnSpc>
              <a:spcPct val="90000"/>
            </a:lnSpc>
            <a:spcBef>
              <a:spcPct val="0"/>
            </a:spcBef>
            <a:spcAft>
              <a:spcPct val="20000"/>
            </a:spcAft>
            <a:buChar char="•"/>
          </a:pPr>
          <a:endParaRPr lang="en-US" sz="2000" kern="1200" dirty="0"/>
        </a:p>
      </dsp:txBody>
      <dsp:txXfrm>
        <a:off x="0" y="787085"/>
        <a:ext cx="5328591" cy="2314260"/>
      </dsp:txXfrm>
    </dsp:sp>
    <dsp:sp modelId="{9CECF5A2-44DC-4FE6-B8D5-BDDB10FFCA5E}">
      <dsp:nvSpPr>
        <dsp:cNvPr id="0" name=""/>
        <dsp:cNvSpPr/>
      </dsp:nvSpPr>
      <dsp:spPr>
        <a:xfrm>
          <a:off x="0" y="3101345"/>
          <a:ext cx="5328591" cy="65403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endParaRPr lang="zh-CN" altLang="en-US" sz="2600" kern="1200" dirty="0"/>
        </a:p>
      </dsp:txBody>
      <dsp:txXfrm>
        <a:off x="31927" y="3133272"/>
        <a:ext cx="5264737" cy="59017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6989D-09FE-48A1-8087-A2EEBAE175A5}">
      <dsp:nvSpPr>
        <dsp:cNvPr id="0" name=""/>
        <dsp:cNvSpPr/>
      </dsp:nvSpPr>
      <dsp:spPr>
        <a:xfrm>
          <a:off x="0" y="18332"/>
          <a:ext cx="10207252" cy="351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People Use Statistics as a Drunk Uses a Lamppost — For Support Rather Than Illumination</a:t>
          </a:r>
          <a:endParaRPr lang="zh-CN" sz="1500" kern="1200" dirty="0"/>
        </a:p>
      </dsp:txBody>
      <dsp:txXfrm>
        <a:off x="17134" y="35466"/>
        <a:ext cx="10172984" cy="3167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6234A-5AB0-47FF-8CC6-964C9B177B46}">
      <dsp:nvSpPr>
        <dsp:cNvPr id="0" name=""/>
        <dsp:cNvSpPr/>
      </dsp:nvSpPr>
      <dsp:spPr>
        <a:xfrm>
          <a:off x="2905" y="0"/>
          <a:ext cx="1743456" cy="2189892"/>
        </a:xfrm>
        <a:prstGeom prst="upArrow">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67241BAA-49F6-45C5-B664-A4CEBD875BE4}">
      <dsp:nvSpPr>
        <dsp:cNvPr id="0" name=""/>
        <dsp:cNvSpPr/>
      </dsp:nvSpPr>
      <dsp:spPr>
        <a:xfrm>
          <a:off x="1798665" y="0"/>
          <a:ext cx="2958592" cy="218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传统思维</a:t>
          </a:r>
          <a:endParaRPr lang="zh-CN" altLang="en-US" sz="2800" kern="1200" dirty="0"/>
        </a:p>
        <a:p>
          <a:pPr marL="228600" lvl="1" indent="-228600" algn="l" defTabSz="977900" rtl="0">
            <a:lnSpc>
              <a:spcPct val="90000"/>
            </a:lnSpc>
            <a:spcBef>
              <a:spcPct val="0"/>
            </a:spcBef>
            <a:spcAft>
              <a:spcPct val="15000"/>
            </a:spcAft>
            <a:buChar char="•"/>
          </a:pPr>
          <a:r>
            <a:rPr lang="zh-CN" altLang="en-US" sz="2200" b="1" kern="1200" dirty="0"/>
            <a:t>从“业务”或“决策”等要素入手，最终改变“数据”</a:t>
          </a:r>
          <a:endParaRPr lang="zh-CN" altLang="en-US" sz="2200" kern="1200" dirty="0"/>
        </a:p>
      </dsp:txBody>
      <dsp:txXfrm>
        <a:off x="1798665" y="0"/>
        <a:ext cx="2958592" cy="2189892"/>
      </dsp:txXfrm>
    </dsp:sp>
    <dsp:sp modelId="{B2A6FDC0-183E-411C-86F3-EF47D6725E4C}">
      <dsp:nvSpPr>
        <dsp:cNvPr id="0" name=""/>
        <dsp:cNvSpPr/>
      </dsp:nvSpPr>
      <dsp:spPr>
        <a:xfrm>
          <a:off x="525942" y="2372384"/>
          <a:ext cx="1743456" cy="2189892"/>
        </a:xfrm>
        <a:prstGeom prst="downArrow">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DBD0BCC4-9F02-416C-84AE-760E88B3AFDE}">
      <dsp:nvSpPr>
        <dsp:cNvPr id="0" name=""/>
        <dsp:cNvSpPr/>
      </dsp:nvSpPr>
      <dsp:spPr>
        <a:xfrm>
          <a:off x="2321702" y="2372384"/>
          <a:ext cx="2958592" cy="218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t>数据分析式思维</a:t>
          </a:r>
          <a:endParaRPr lang="zh-CN" altLang="en-US" sz="2800" kern="1200" dirty="0"/>
        </a:p>
        <a:p>
          <a:pPr marL="228600" lvl="1" indent="-228600" algn="l" defTabSz="977900" rtl="0">
            <a:lnSpc>
              <a:spcPct val="90000"/>
            </a:lnSpc>
            <a:spcBef>
              <a:spcPct val="0"/>
            </a:spcBef>
            <a:spcAft>
              <a:spcPct val="15000"/>
            </a:spcAft>
            <a:buChar char="•"/>
          </a:pPr>
          <a:r>
            <a:rPr lang="zh-CN" altLang="en-US" sz="2200" b="1" kern="1200" dirty="0"/>
            <a:t>主要从“数据”入手，最终改变 “业务”；</a:t>
          </a:r>
          <a:endParaRPr lang="zh-CN" altLang="en-US" sz="2200" kern="1200" dirty="0"/>
        </a:p>
      </dsp:txBody>
      <dsp:txXfrm>
        <a:off x="2321702" y="2372384"/>
        <a:ext cx="2958592" cy="21898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C4EF4-0C51-4807-A24D-A73EB4731FC3}">
      <dsp:nvSpPr>
        <dsp:cNvPr id="0" name=""/>
        <dsp:cNvSpPr/>
      </dsp:nvSpPr>
      <dsp:spPr>
        <a:xfrm>
          <a:off x="0" y="387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数据化（</a:t>
          </a:r>
          <a:r>
            <a:rPr lang="en-US" sz="1000" kern="1200"/>
            <a:t>Datafication</a:t>
          </a:r>
          <a:r>
            <a:rPr lang="zh-CN" sz="1000" kern="1200"/>
            <a:t>）</a:t>
          </a:r>
        </a:p>
      </dsp:txBody>
      <dsp:txXfrm>
        <a:off x="12280" y="51064"/>
        <a:ext cx="2999776" cy="226990"/>
      </dsp:txXfrm>
    </dsp:sp>
    <dsp:sp modelId="{706316CD-B73D-4E1C-96C6-65BA97EAFB9A}">
      <dsp:nvSpPr>
        <dsp:cNvPr id="0" name=""/>
        <dsp:cNvSpPr/>
      </dsp:nvSpPr>
      <dsp:spPr>
        <a:xfrm>
          <a:off x="0" y="3191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数据改写（</a:t>
          </a:r>
          <a:r>
            <a:rPr lang="en-US" sz="1000" kern="1200"/>
            <a:t>Data Munging</a:t>
          </a:r>
          <a:r>
            <a:rPr lang="zh-CN" sz="1000" kern="1200"/>
            <a:t>）</a:t>
          </a:r>
        </a:p>
      </dsp:txBody>
      <dsp:txXfrm>
        <a:off x="12280" y="331414"/>
        <a:ext cx="2999776" cy="226990"/>
      </dsp:txXfrm>
    </dsp:sp>
    <dsp:sp modelId="{2504B683-9A2B-4313-9347-1B7F87300DCF}">
      <dsp:nvSpPr>
        <dsp:cNvPr id="0" name=""/>
        <dsp:cNvSpPr/>
      </dsp:nvSpPr>
      <dsp:spPr>
        <a:xfrm>
          <a:off x="0" y="5994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数据打磨（</a:t>
          </a:r>
          <a:r>
            <a:rPr lang="en-US" sz="1000" kern="1200"/>
            <a:t>Data Wrangling</a:t>
          </a:r>
          <a:r>
            <a:rPr lang="zh-CN" sz="1000" kern="1200"/>
            <a:t>）</a:t>
          </a:r>
        </a:p>
      </dsp:txBody>
      <dsp:txXfrm>
        <a:off x="12280" y="611764"/>
        <a:ext cx="2999776" cy="226990"/>
      </dsp:txXfrm>
    </dsp:sp>
    <dsp:sp modelId="{A77581AF-C0F8-418B-BA80-DA351B4FB48E}">
      <dsp:nvSpPr>
        <dsp:cNvPr id="0" name=""/>
        <dsp:cNvSpPr/>
      </dsp:nvSpPr>
      <dsp:spPr>
        <a:xfrm>
          <a:off x="0" y="8798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数据洞见（</a:t>
          </a:r>
          <a:r>
            <a:rPr lang="en-US" sz="1000" kern="1200"/>
            <a:t>Data Insights</a:t>
          </a:r>
          <a:r>
            <a:rPr lang="zh-CN" sz="1000" kern="1200"/>
            <a:t>）</a:t>
          </a:r>
        </a:p>
      </dsp:txBody>
      <dsp:txXfrm>
        <a:off x="12280" y="892114"/>
        <a:ext cx="2999776" cy="226990"/>
      </dsp:txXfrm>
    </dsp:sp>
    <dsp:sp modelId="{640E8C70-E674-4602-899B-E464B832E58A}">
      <dsp:nvSpPr>
        <dsp:cNvPr id="0" name=""/>
        <dsp:cNvSpPr/>
      </dsp:nvSpPr>
      <dsp:spPr>
        <a:xfrm>
          <a:off x="0" y="11601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数据分析式思维（</a:t>
          </a:r>
          <a:r>
            <a:rPr lang="en-US" sz="1000" kern="1200"/>
            <a:t>Data-Analytic Thinking</a:t>
          </a:r>
          <a:r>
            <a:rPr lang="zh-CN" sz="1000" kern="1200"/>
            <a:t>）</a:t>
          </a:r>
        </a:p>
      </dsp:txBody>
      <dsp:txXfrm>
        <a:off x="12280" y="1172464"/>
        <a:ext cx="2999776" cy="226990"/>
      </dsp:txXfrm>
    </dsp:sp>
    <dsp:sp modelId="{C3ACF94D-E892-40F8-AEC3-F284B4CECA5E}">
      <dsp:nvSpPr>
        <dsp:cNvPr id="0" name=""/>
        <dsp:cNvSpPr/>
      </dsp:nvSpPr>
      <dsp:spPr>
        <a:xfrm>
          <a:off x="0" y="14405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数据柔术</a:t>
          </a:r>
          <a:r>
            <a:rPr lang="en-US" sz="1000" kern="1200"/>
            <a:t>(Data Jiu-Jitsu)</a:t>
          </a:r>
          <a:endParaRPr lang="zh-CN" sz="1000" kern="1200"/>
        </a:p>
      </dsp:txBody>
      <dsp:txXfrm>
        <a:off x="12280" y="1452814"/>
        <a:ext cx="2999776" cy="226990"/>
      </dsp:txXfrm>
    </dsp:sp>
    <dsp:sp modelId="{EB5435EF-C78C-4329-8361-3CFC508DAFE6}">
      <dsp:nvSpPr>
        <dsp:cNvPr id="0" name=""/>
        <dsp:cNvSpPr/>
      </dsp:nvSpPr>
      <dsp:spPr>
        <a:xfrm>
          <a:off x="0" y="17208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数据产品（</a:t>
          </a:r>
          <a:r>
            <a:rPr lang="en-US" sz="1000" kern="1200"/>
            <a:t>Data Product</a:t>
          </a:r>
          <a:r>
            <a:rPr lang="zh-CN" sz="1000" kern="1200"/>
            <a:t>）</a:t>
          </a:r>
        </a:p>
      </dsp:txBody>
      <dsp:txXfrm>
        <a:off x="12280" y="1733164"/>
        <a:ext cx="2999776" cy="226990"/>
      </dsp:txXfrm>
    </dsp:sp>
    <dsp:sp modelId="{EDF964AB-C671-4FCC-A2F0-E8E7C075EAE5}">
      <dsp:nvSpPr>
        <dsp:cNvPr id="0" name=""/>
        <dsp:cNvSpPr/>
      </dsp:nvSpPr>
      <dsp:spPr>
        <a:xfrm>
          <a:off x="0" y="20012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数据驱动</a:t>
          </a:r>
          <a:r>
            <a:rPr lang="en-US" sz="1000" kern="1200"/>
            <a:t>(Data-driven)</a:t>
          </a:r>
          <a:endParaRPr lang="zh-CN" sz="1000" kern="1200"/>
        </a:p>
      </dsp:txBody>
      <dsp:txXfrm>
        <a:off x="12280" y="2013514"/>
        <a:ext cx="2999776" cy="226990"/>
      </dsp:txXfrm>
    </dsp:sp>
    <dsp:sp modelId="{107212F5-3EB0-442F-98C5-704D2D36BE3E}">
      <dsp:nvSpPr>
        <dsp:cNvPr id="0" name=""/>
        <dsp:cNvSpPr/>
      </dsp:nvSpPr>
      <dsp:spPr>
        <a:xfrm>
          <a:off x="0" y="22815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关联数据（</a:t>
          </a:r>
          <a:r>
            <a:rPr lang="en-US" sz="1000" kern="1200"/>
            <a:t>Linded Data</a:t>
          </a:r>
          <a:r>
            <a:rPr lang="zh-CN" sz="1000" kern="1200"/>
            <a:t>）</a:t>
          </a:r>
        </a:p>
      </dsp:txBody>
      <dsp:txXfrm>
        <a:off x="12280" y="2293864"/>
        <a:ext cx="2999776" cy="226990"/>
      </dsp:txXfrm>
    </dsp:sp>
    <dsp:sp modelId="{D6E15F66-E0E1-4406-9926-51634DA3B940}">
      <dsp:nvSpPr>
        <dsp:cNvPr id="0" name=""/>
        <dsp:cNvSpPr/>
      </dsp:nvSpPr>
      <dsp:spPr>
        <a:xfrm>
          <a:off x="0" y="25619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数据空间（</a:t>
          </a:r>
          <a:r>
            <a:rPr lang="en-US" sz="1000" kern="1200"/>
            <a:t>dataspace</a:t>
          </a:r>
          <a:r>
            <a:rPr lang="zh-CN" sz="1000" kern="1200"/>
            <a:t>）</a:t>
          </a:r>
        </a:p>
      </dsp:txBody>
      <dsp:txXfrm>
        <a:off x="12280" y="2574214"/>
        <a:ext cx="2999776" cy="226990"/>
      </dsp:txXfrm>
    </dsp:sp>
    <dsp:sp modelId="{08583287-4B4F-408D-BF79-E7BBEA960FF3}">
      <dsp:nvSpPr>
        <dsp:cNvPr id="0" name=""/>
        <dsp:cNvSpPr/>
      </dsp:nvSpPr>
      <dsp:spPr>
        <a:xfrm>
          <a:off x="0" y="28422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数据密集型（</a:t>
          </a:r>
          <a:r>
            <a:rPr lang="en-US" sz="1000" kern="1200"/>
            <a:t>Data-Intensive</a:t>
          </a:r>
          <a:r>
            <a:rPr lang="zh-CN" sz="1000" kern="1200"/>
            <a:t>）</a:t>
          </a:r>
        </a:p>
      </dsp:txBody>
      <dsp:txXfrm>
        <a:off x="12280" y="2854564"/>
        <a:ext cx="2999776" cy="226990"/>
      </dsp:txXfrm>
    </dsp:sp>
    <dsp:sp modelId="{6CC59903-7A09-48D8-8EFA-B5E11B89E232}">
      <dsp:nvSpPr>
        <dsp:cNvPr id="0" name=""/>
        <dsp:cNvSpPr/>
      </dsp:nvSpPr>
      <dsp:spPr>
        <a:xfrm>
          <a:off x="0" y="31226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数据消减（</a:t>
          </a:r>
          <a:r>
            <a:rPr lang="en-US" sz="1000" kern="1200"/>
            <a:t>Data Reduction</a:t>
          </a:r>
          <a:r>
            <a:rPr lang="zh-CN" sz="1000" kern="1200"/>
            <a:t>）</a:t>
          </a:r>
        </a:p>
      </dsp:txBody>
      <dsp:txXfrm>
        <a:off x="12280" y="3134914"/>
        <a:ext cx="2999776" cy="226990"/>
      </dsp:txXfrm>
    </dsp:sp>
    <dsp:sp modelId="{D7F05C96-B1E3-4F18-95F9-E548AEDAA3FB}">
      <dsp:nvSpPr>
        <dsp:cNvPr id="0" name=""/>
        <dsp:cNvSpPr/>
      </dsp:nvSpPr>
      <dsp:spPr>
        <a:xfrm>
          <a:off x="0" y="34029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zh-CN" sz="1000" kern="1200"/>
            <a:t>数据新闻（</a:t>
          </a:r>
          <a:r>
            <a:rPr lang="en-US" sz="1000" kern="1200"/>
            <a:t>Data Journalization</a:t>
          </a:r>
          <a:r>
            <a:rPr lang="zh-CN" sz="1000" kern="1200"/>
            <a:t>）</a:t>
          </a:r>
        </a:p>
      </dsp:txBody>
      <dsp:txXfrm>
        <a:off x="12280" y="3415264"/>
        <a:ext cx="2999776" cy="22699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8D482-7BD2-43F7-8B6B-C8BB7BAD72F9}">
      <dsp:nvSpPr>
        <dsp:cNvPr id="0" name=""/>
        <dsp:cNvSpPr/>
      </dsp:nvSpPr>
      <dsp:spPr>
        <a:xfrm>
          <a:off x="0" y="68048"/>
          <a:ext cx="4456544" cy="874922"/>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b="1" kern="1200" dirty="0"/>
            <a:t>一个既热又冷的领域</a:t>
          </a:r>
          <a:endParaRPr lang="zh-CN" altLang="en-US" sz="2100" kern="1200" dirty="0"/>
        </a:p>
      </dsp:txBody>
      <dsp:txXfrm>
        <a:off x="42710" y="110758"/>
        <a:ext cx="4371124" cy="789502"/>
      </dsp:txXfrm>
    </dsp:sp>
    <dsp:sp modelId="{BA475EE5-D303-431B-8EC9-73A8B3F63E52}">
      <dsp:nvSpPr>
        <dsp:cNvPr id="0" name=""/>
        <dsp:cNvSpPr/>
      </dsp:nvSpPr>
      <dsp:spPr>
        <a:xfrm>
          <a:off x="0" y="942970"/>
          <a:ext cx="445654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9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zh-CN" altLang="en-US" sz="1600" kern="1200"/>
        </a:p>
      </dsp:txBody>
      <dsp:txXfrm>
        <a:off x="0" y="942970"/>
        <a:ext cx="4456544" cy="347760"/>
      </dsp:txXfrm>
    </dsp:sp>
    <dsp:sp modelId="{334C4634-19ED-45A0-80CE-41A7EFE92B6A}">
      <dsp:nvSpPr>
        <dsp:cNvPr id="0" name=""/>
        <dsp:cNvSpPr/>
      </dsp:nvSpPr>
      <dsp:spPr>
        <a:xfrm>
          <a:off x="0" y="1290730"/>
          <a:ext cx="4456544" cy="874922"/>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altLang="en-US" sz="2100" b="1" kern="1200" dirty="0"/>
            <a:t>大数据的奥妙不在于 “数据”，更不在于“大”</a:t>
          </a:r>
          <a:endParaRPr lang="zh-CN" altLang="en-US" sz="2100" kern="1200" dirty="0"/>
        </a:p>
      </dsp:txBody>
      <dsp:txXfrm>
        <a:off x="42710" y="1333440"/>
        <a:ext cx="4371124" cy="789502"/>
      </dsp:txXfrm>
    </dsp:sp>
    <dsp:sp modelId="{50B6E5C0-2052-446A-8315-CCCF008B1489}">
      <dsp:nvSpPr>
        <dsp:cNvPr id="0" name=""/>
        <dsp:cNvSpPr/>
      </dsp:nvSpPr>
      <dsp:spPr>
        <a:xfrm>
          <a:off x="0" y="2165653"/>
          <a:ext cx="445654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9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zh-CN" altLang="en-US" sz="1600" kern="1200" dirty="0"/>
        </a:p>
      </dsp:txBody>
      <dsp:txXfrm>
        <a:off x="0" y="2165653"/>
        <a:ext cx="4456544" cy="347760"/>
      </dsp:txXfrm>
    </dsp:sp>
    <dsp:sp modelId="{38BE6C3F-9EA3-4326-B7BC-76029C7C56D5}">
      <dsp:nvSpPr>
        <dsp:cNvPr id="0" name=""/>
        <dsp:cNvSpPr/>
      </dsp:nvSpPr>
      <dsp:spPr>
        <a:xfrm>
          <a:off x="0" y="2513413"/>
          <a:ext cx="4456544" cy="874922"/>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b="1" kern="1200"/>
            <a:t>大数据的形与神</a:t>
          </a:r>
          <a:r>
            <a:rPr lang="en-US" sz="2100" b="1" kern="1200"/>
            <a:t>——</a:t>
          </a:r>
          <a:r>
            <a:rPr lang="zh-CN" sz="2100" b="1" kern="1200"/>
            <a:t> 到底谁发明了术语“大数据”</a:t>
          </a:r>
          <a:endParaRPr lang="zh-CN" sz="2100" kern="1200"/>
        </a:p>
      </dsp:txBody>
      <dsp:txXfrm>
        <a:off x="42710" y="2556123"/>
        <a:ext cx="4371124" cy="78950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E3427-A66D-4ABD-8588-D51CEF4CE921}">
      <dsp:nvSpPr>
        <dsp:cNvPr id="0" name=""/>
        <dsp:cNvSpPr/>
      </dsp:nvSpPr>
      <dsp:spPr>
        <a:xfrm>
          <a:off x="1968810" y="59536"/>
          <a:ext cx="2857746" cy="2857746"/>
        </a:xfrm>
        <a:prstGeom prst="ellipse">
          <a:avLst/>
        </a:prstGeom>
        <a:gradFill rotWithShape="0">
          <a:gsLst>
            <a:gs pos="0">
              <a:schemeClr val="accent5">
                <a:alpha val="50000"/>
                <a:hueOff val="0"/>
                <a:satOff val="0"/>
                <a:lumOff val="0"/>
                <a:alphaOff val="0"/>
                <a:shade val="47500"/>
                <a:satMod val="137000"/>
              </a:schemeClr>
            </a:gs>
            <a:gs pos="55000">
              <a:schemeClr val="accent5">
                <a:alpha val="50000"/>
                <a:hueOff val="0"/>
                <a:satOff val="0"/>
                <a:lumOff val="0"/>
                <a:alphaOff val="0"/>
                <a:shade val="69000"/>
                <a:satMod val="137000"/>
              </a:schemeClr>
            </a:gs>
            <a:gs pos="100000">
              <a:schemeClr val="accent5">
                <a:alpha val="5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rtl="0">
            <a:lnSpc>
              <a:spcPct val="90000"/>
            </a:lnSpc>
            <a:spcBef>
              <a:spcPct val="0"/>
            </a:spcBef>
            <a:spcAft>
              <a:spcPct val="35000"/>
            </a:spcAft>
            <a:buNone/>
          </a:pPr>
          <a:r>
            <a:rPr lang="zh-CN" altLang="en-US" sz="4000" kern="1200"/>
            <a:t>理论</a:t>
          </a:r>
        </a:p>
      </dsp:txBody>
      <dsp:txXfrm>
        <a:off x="2349843" y="559641"/>
        <a:ext cx="2095680" cy="1285985"/>
      </dsp:txXfrm>
    </dsp:sp>
    <dsp:sp modelId="{EDA1FA57-5AF0-4498-9A49-FDD60C7B9D3C}">
      <dsp:nvSpPr>
        <dsp:cNvPr id="0" name=""/>
        <dsp:cNvSpPr/>
      </dsp:nvSpPr>
      <dsp:spPr>
        <a:xfrm>
          <a:off x="2999981" y="1845627"/>
          <a:ext cx="2857746" cy="2857746"/>
        </a:xfrm>
        <a:prstGeom prst="ellipse">
          <a:avLst/>
        </a:prstGeom>
        <a:gradFill rotWithShape="0">
          <a:gsLst>
            <a:gs pos="0">
              <a:schemeClr val="accent5">
                <a:alpha val="50000"/>
                <a:hueOff val="-3676672"/>
                <a:satOff val="-5114"/>
                <a:lumOff val="-1961"/>
                <a:alphaOff val="0"/>
                <a:shade val="47500"/>
                <a:satMod val="137000"/>
              </a:schemeClr>
            </a:gs>
            <a:gs pos="55000">
              <a:schemeClr val="accent5">
                <a:alpha val="50000"/>
                <a:hueOff val="-3676672"/>
                <a:satOff val="-5114"/>
                <a:lumOff val="-1961"/>
                <a:alphaOff val="0"/>
                <a:shade val="69000"/>
                <a:satMod val="137000"/>
              </a:schemeClr>
            </a:gs>
            <a:gs pos="100000">
              <a:schemeClr val="accent5">
                <a:alpha val="50000"/>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rtl="0">
            <a:lnSpc>
              <a:spcPct val="90000"/>
            </a:lnSpc>
            <a:spcBef>
              <a:spcPct val="0"/>
            </a:spcBef>
            <a:spcAft>
              <a:spcPct val="35000"/>
            </a:spcAft>
            <a:buNone/>
          </a:pPr>
          <a:r>
            <a:rPr lang="zh-CN" altLang="en-US" sz="4000" kern="1200"/>
            <a:t>实战</a:t>
          </a:r>
        </a:p>
      </dsp:txBody>
      <dsp:txXfrm>
        <a:off x="3873974" y="2583878"/>
        <a:ext cx="1714647" cy="1571760"/>
      </dsp:txXfrm>
    </dsp:sp>
    <dsp:sp modelId="{9BBA22B4-C96D-4FB1-B32E-DABDF16F8B95}">
      <dsp:nvSpPr>
        <dsp:cNvPr id="0" name=""/>
        <dsp:cNvSpPr/>
      </dsp:nvSpPr>
      <dsp:spPr>
        <a:xfrm>
          <a:off x="937640" y="1845627"/>
          <a:ext cx="2857746" cy="2857746"/>
        </a:xfrm>
        <a:prstGeom prst="ellipse">
          <a:avLst/>
        </a:prstGeom>
        <a:gradFill rotWithShape="0">
          <a:gsLst>
            <a:gs pos="0">
              <a:schemeClr val="accent5">
                <a:alpha val="50000"/>
                <a:hueOff val="-7353344"/>
                <a:satOff val="-10228"/>
                <a:lumOff val="-3922"/>
                <a:alphaOff val="0"/>
                <a:shade val="47500"/>
                <a:satMod val="137000"/>
              </a:schemeClr>
            </a:gs>
            <a:gs pos="55000">
              <a:schemeClr val="accent5">
                <a:alpha val="50000"/>
                <a:hueOff val="-7353344"/>
                <a:satOff val="-10228"/>
                <a:lumOff val="-3922"/>
                <a:alphaOff val="0"/>
                <a:shade val="69000"/>
                <a:satMod val="137000"/>
              </a:schemeClr>
            </a:gs>
            <a:gs pos="100000">
              <a:schemeClr val="accent5">
                <a:alpha val="50000"/>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rtl="0">
            <a:lnSpc>
              <a:spcPct val="90000"/>
            </a:lnSpc>
            <a:spcBef>
              <a:spcPct val="0"/>
            </a:spcBef>
            <a:spcAft>
              <a:spcPct val="35000"/>
            </a:spcAft>
            <a:buNone/>
          </a:pPr>
          <a:r>
            <a:rPr lang="zh-CN" altLang="en-US" sz="4000" kern="1200"/>
            <a:t>精神</a:t>
          </a:r>
        </a:p>
      </dsp:txBody>
      <dsp:txXfrm>
        <a:off x="1206745" y="2583878"/>
        <a:ext cx="1714647" cy="15717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CFD7-CE3B-46DF-A339-FB639EE4984A}">
      <dsp:nvSpPr>
        <dsp:cNvPr id="0" name=""/>
        <dsp:cNvSpPr/>
      </dsp:nvSpPr>
      <dsp:spPr>
        <a:xfrm>
          <a:off x="509652" y="0"/>
          <a:ext cx="5776062" cy="4762909"/>
        </a:xfrm>
        <a:prstGeom prst="rightArrow">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DEA45625-ADD3-40C2-8E57-63B46F4D4467}">
      <dsp:nvSpPr>
        <dsp:cNvPr id="0" name=""/>
        <dsp:cNvSpPr/>
      </dsp:nvSpPr>
      <dsp:spPr>
        <a:xfrm>
          <a:off x="3401" y="1428873"/>
          <a:ext cx="1635799" cy="190516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数据在先还是模式在先</a:t>
          </a:r>
          <a:r>
            <a:rPr lang="en-US" sz="2000" kern="1200" dirty="0"/>
            <a:t>?</a:t>
          </a:r>
          <a:endParaRPr lang="zh-CN" sz="2000" kern="1200" dirty="0"/>
        </a:p>
      </dsp:txBody>
      <dsp:txXfrm>
        <a:off x="83254" y="1508726"/>
        <a:ext cx="1476093" cy="1745458"/>
      </dsp:txXfrm>
    </dsp:sp>
    <dsp:sp modelId="{70C1AC80-76DB-4947-932D-4D556A7A2962}">
      <dsp:nvSpPr>
        <dsp:cNvPr id="0" name=""/>
        <dsp:cNvSpPr/>
      </dsp:nvSpPr>
      <dsp:spPr>
        <a:xfrm>
          <a:off x="1720989" y="1428873"/>
          <a:ext cx="1635799" cy="190516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Information loss</a:t>
          </a:r>
          <a:endParaRPr lang="zh-CN" sz="2000" kern="1200"/>
        </a:p>
      </dsp:txBody>
      <dsp:txXfrm>
        <a:off x="1800842" y="1508726"/>
        <a:ext cx="1476093" cy="1745458"/>
      </dsp:txXfrm>
    </dsp:sp>
    <dsp:sp modelId="{8EC7A715-81A1-4ED4-AB90-17B0884631EB}">
      <dsp:nvSpPr>
        <dsp:cNvPr id="0" name=""/>
        <dsp:cNvSpPr/>
      </dsp:nvSpPr>
      <dsp:spPr>
        <a:xfrm>
          <a:off x="3438578" y="1428873"/>
          <a:ext cx="1635799" cy="190516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存储与计算能力</a:t>
          </a:r>
        </a:p>
      </dsp:txBody>
      <dsp:txXfrm>
        <a:off x="3518431" y="1508726"/>
        <a:ext cx="1476093" cy="1745458"/>
      </dsp:txXfrm>
    </dsp:sp>
    <dsp:sp modelId="{7016265B-1731-4E76-9EE2-7D4646334C8A}">
      <dsp:nvSpPr>
        <dsp:cNvPr id="0" name=""/>
        <dsp:cNvSpPr/>
      </dsp:nvSpPr>
      <dsp:spPr>
        <a:xfrm>
          <a:off x="5156167" y="1428873"/>
          <a:ext cx="1635799" cy="190516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More data </a:t>
          </a:r>
          <a:r>
            <a:rPr lang="zh-CN" altLang="en-US" sz="2000" kern="1200" dirty="0"/>
            <a:t>好还是 </a:t>
          </a:r>
          <a:r>
            <a:rPr lang="en-US" altLang="zh-CN" sz="2000" kern="1200" dirty="0"/>
            <a:t>better model</a:t>
          </a:r>
          <a:r>
            <a:rPr lang="zh-CN" altLang="en-US" sz="2000" kern="1200" dirty="0"/>
            <a:t>好？</a:t>
          </a:r>
          <a:endParaRPr lang="zh-CN" sz="2000" kern="1200" dirty="0"/>
        </a:p>
      </dsp:txBody>
      <dsp:txXfrm>
        <a:off x="5236020" y="1508726"/>
        <a:ext cx="1476093" cy="174545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7AEBA-F330-4307-A72A-C3DCC3305C1B}">
      <dsp:nvSpPr>
        <dsp:cNvPr id="0" name=""/>
        <dsp:cNvSpPr/>
      </dsp:nvSpPr>
      <dsp:spPr>
        <a:xfrm>
          <a:off x="27" y="8068"/>
          <a:ext cx="2637002" cy="950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a:t>关系数据库</a:t>
          </a:r>
        </a:p>
      </dsp:txBody>
      <dsp:txXfrm>
        <a:off x="27" y="8068"/>
        <a:ext cx="2637002" cy="950400"/>
      </dsp:txXfrm>
    </dsp:sp>
    <dsp:sp modelId="{B293BAC2-7307-4C64-8E8A-D2BD7D681193}">
      <dsp:nvSpPr>
        <dsp:cNvPr id="0" name=""/>
        <dsp:cNvSpPr/>
      </dsp:nvSpPr>
      <dsp:spPr>
        <a:xfrm>
          <a:off x="27" y="958468"/>
          <a:ext cx="2637002" cy="319453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一种一致性</a:t>
          </a:r>
        </a:p>
        <a:p>
          <a:pPr marL="457200" lvl="2" indent="-228600" algn="l" defTabSz="1066800" rtl="0">
            <a:lnSpc>
              <a:spcPct val="90000"/>
            </a:lnSpc>
            <a:spcBef>
              <a:spcPct val="0"/>
            </a:spcBef>
            <a:spcAft>
              <a:spcPct val="15000"/>
            </a:spcAft>
            <a:buChar char="•"/>
          </a:pPr>
          <a:r>
            <a:rPr lang="zh-CN" altLang="en-US" sz="2400" kern="1200" dirty="0"/>
            <a:t>强一致性</a:t>
          </a:r>
        </a:p>
        <a:p>
          <a:pPr marL="228600" lvl="1" indent="-228600" algn="l" defTabSz="1066800" rtl="0">
            <a:lnSpc>
              <a:spcPct val="90000"/>
            </a:lnSpc>
            <a:spcBef>
              <a:spcPct val="0"/>
            </a:spcBef>
            <a:spcAft>
              <a:spcPct val="15000"/>
            </a:spcAft>
            <a:buChar char="•"/>
          </a:pPr>
          <a:r>
            <a:rPr lang="zh-CN" altLang="en-US" sz="2400" kern="1200" dirty="0"/>
            <a:t>实现方法</a:t>
          </a:r>
        </a:p>
        <a:p>
          <a:pPr marL="457200" lvl="2" indent="-228600" algn="l" defTabSz="1066800" rtl="0">
            <a:lnSpc>
              <a:spcPct val="90000"/>
            </a:lnSpc>
            <a:spcBef>
              <a:spcPct val="0"/>
            </a:spcBef>
            <a:spcAft>
              <a:spcPct val="15000"/>
            </a:spcAft>
            <a:buChar char="•"/>
          </a:pPr>
          <a:r>
            <a:rPr lang="zh-CN" altLang="en-US" sz="2400" kern="1200" dirty="0"/>
            <a:t>事务处理</a:t>
          </a:r>
        </a:p>
        <a:p>
          <a:pPr marL="457200" lvl="2" indent="-228600" algn="l" defTabSz="1066800" rtl="0">
            <a:lnSpc>
              <a:spcPct val="90000"/>
            </a:lnSpc>
            <a:spcBef>
              <a:spcPct val="0"/>
            </a:spcBef>
            <a:spcAft>
              <a:spcPct val="15000"/>
            </a:spcAft>
            <a:buChar char="•"/>
          </a:pPr>
          <a:r>
            <a:rPr lang="en-US" sz="2400" kern="1200" dirty="0"/>
            <a:t>2PL</a:t>
          </a:r>
          <a:r>
            <a:rPr lang="zh-CN" sz="2400" kern="1200" dirty="0"/>
            <a:t>协议</a:t>
          </a:r>
        </a:p>
        <a:p>
          <a:pPr marL="457200" lvl="2" indent="-228600" algn="l" defTabSz="1066800" rtl="0">
            <a:lnSpc>
              <a:spcPct val="90000"/>
            </a:lnSpc>
            <a:spcBef>
              <a:spcPct val="0"/>
            </a:spcBef>
            <a:spcAft>
              <a:spcPct val="15000"/>
            </a:spcAft>
            <a:buChar char="•"/>
          </a:pPr>
          <a:r>
            <a:rPr lang="en-US" sz="2400" kern="1200" dirty="0"/>
            <a:t>2PC</a:t>
          </a:r>
          <a:r>
            <a:rPr lang="zh-CN" sz="2400" kern="1200" dirty="0"/>
            <a:t>协议</a:t>
          </a:r>
        </a:p>
      </dsp:txBody>
      <dsp:txXfrm>
        <a:off x="27" y="958468"/>
        <a:ext cx="2637002" cy="3194536"/>
      </dsp:txXfrm>
    </dsp:sp>
    <dsp:sp modelId="{D6D6782F-AE8D-4FE2-8424-C2DE11B01C42}">
      <dsp:nvSpPr>
        <dsp:cNvPr id="0" name=""/>
        <dsp:cNvSpPr/>
      </dsp:nvSpPr>
      <dsp:spPr>
        <a:xfrm>
          <a:off x="3006210" y="8068"/>
          <a:ext cx="2637002" cy="950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400" kern="1200"/>
            <a:t>NoSQL</a:t>
          </a:r>
          <a:r>
            <a:rPr lang="zh-CN" sz="2400" kern="1200"/>
            <a:t>数据库</a:t>
          </a:r>
        </a:p>
      </dsp:txBody>
      <dsp:txXfrm>
        <a:off x="3006210" y="8068"/>
        <a:ext cx="2637002" cy="950400"/>
      </dsp:txXfrm>
    </dsp:sp>
    <dsp:sp modelId="{B4BD0C24-4169-468B-8A59-9ACDA3A22ACF}">
      <dsp:nvSpPr>
        <dsp:cNvPr id="0" name=""/>
        <dsp:cNvSpPr/>
      </dsp:nvSpPr>
      <dsp:spPr>
        <a:xfrm>
          <a:off x="3006210" y="958468"/>
          <a:ext cx="2637002" cy="319453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多种一致性</a:t>
          </a:r>
        </a:p>
        <a:p>
          <a:pPr marL="457200" lvl="2" indent="-228600" algn="l" defTabSz="1066800" rtl="0">
            <a:lnSpc>
              <a:spcPct val="90000"/>
            </a:lnSpc>
            <a:spcBef>
              <a:spcPct val="0"/>
            </a:spcBef>
            <a:spcAft>
              <a:spcPct val="15000"/>
            </a:spcAft>
            <a:buChar char="•"/>
          </a:pPr>
          <a:r>
            <a:rPr lang="zh-CN" altLang="en-US" sz="2400" kern="1200" dirty="0"/>
            <a:t>弱一致性</a:t>
          </a:r>
        </a:p>
        <a:p>
          <a:pPr marL="457200" lvl="2" indent="-228600" algn="l" defTabSz="1066800" rtl="0">
            <a:lnSpc>
              <a:spcPct val="90000"/>
            </a:lnSpc>
            <a:spcBef>
              <a:spcPct val="0"/>
            </a:spcBef>
            <a:spcAft>
              <a:spcPct val="15000"/>
            </a:spcAft>
            <a:buChar char="•"/>
          </a:pPr>
          <a:r>
            <a:rPr lang="zh-CN" altLang="en-US" sz="2400" kern="1200" dirty="0"/>
            <a:t>最终一致性</a:t>
          </a:r>
        </a:p>
        <a:p>
          <a:pPr marL="228600" lvl="1" indent="-228600" algn="l" defTabSz="1066800" rtl="0">
            <a:lnSpc>
              <a:spcPct val="90000"/>
            </a:lnSpc>
            <a:spcBef>
              <a:spcPct val="0"/>
            </a:spcBef>
            <a:spcAft>
              <a:spcPct val="15000"/>
            </a:spcAft>
            <a:buChar char="•"/>
          </a:pPr>
          <a:r>
            <a:rPr lang="zh-CN" altLang="en-US" sz="2400" kern="1200" dirty="0"/>
            <a:t>实现方法</a:t>
          </a:r>
        </a:p>
        <a:p>
          <a:pPr marL="457200" lvl="2" indent="-228600" algn="l" defTabSz="1066800" rtl="0">
            <a:lnSpc>
              <a:spcPct val="90000"/>
            </a:lnSpc>
            <a:spcBef>
              <a:spcPct val="0"/>
            </a:spcBef>
            <a:spcAft>
              <a:spcPct val="15000"/>
            </a:spcAft>
            <a:buChar char="•"/>
          </a:pPr>
          <a:r>
            <a:rPr lang="zh-CN" altLang="en-US" sz="2400" kern="1200" dirty="0"/>
            <a:t>更新一致性</a:t>
          </a:r>
        </a:p>
        <a:p>
          <a:pPr marL="457200" lvl="2" indent="-228600" algn="l" defTabSz="1066800" rtl="0">
            <a:lnSpc>
              <a:spcPct val="90000"/>
            </a:lnSpc>
            <a:spcBef>
              <a:spcPct val="0"/>
            </a:spcBef>
            <a:spcAft>
              <a:spcPct val="15000"/>
            </a:spcAft>
            <a:buChar char="•"/>
          </a:pPr>
          <a:r>
            <a:rPr lang="zh-CN" altLang="en-US" sz="2400" kern="1200" dirty="0"/>
            <a:t>读写一致性</a:t>
          </a:r>
        </a:p>
        <a:p>
          <a:pPr marL="457200" lvl="2" indent="-228600" algn="l" defTabSz="1066800" rtl="0">
            <a:lnSpc>
              <a:spcPct val="90000"/>
            </a:lnSpc>
            <a:spcBef>
              <a:spcPct val="0"/>
            </a:spcBef>
            <a:spcAft>
              <a:spcPct val="15000"/>
            </a:spcAft>
            <a:buChar char="•"/>
          </a:pPr>
          <a:r>
            <a:rPr lang="zh-CN" altLang="en-US" sz="2400" kern="1200" dirty="0"/>
            <a:t>会话一致性</a:t>
          </a:r>
        </a:p>
      </dsp:txBody>
      <dsp:txXfrm>
        <a:off x="3006210" y="958468"/>
        <a:ext cx="2637002" cy="319453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0987C-1315-4931-A495-99337266F45E}">
      <dsp:nvSpPr>
        <dsp:cNvPr id="0" name=""/>
        <dsp:cNvSpPr/>
      </dsp:nvSpPr>
      <dsp:spPr>
        <a:xfrm>
          <a:off x="0" y="24408"/>
          <a:ext cx="4489176" cy="71136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Cassandra</a:t>
          </a:r>
          <a:r>
            <a:rPr lang="zh-CN" sz="2400" kern="1200"/>
            <a:t>，</a:t>
          </a:r>
          <a:r>
            <a:rPr lang="en-US" sz="2400" kern="1200"/>
            <a:t>Dynamo </a:t>
          </a:r>
          <a:endParaRPr lang="zh-CN" sz="2400" kern="1200"/>
        </a:p>
      </dsp:txBody>
      <dsp:txXfrm>
        <a:off x="34726" y="59134"/>
        <a:ext cx="4419724" cy="641908"/>
      </dsp:txXfrm>
    </dsp:sp>
    <dsp:sp modelId="{1AE0E8D9-B6FC-4AF7-8E9D-12799F27A37D}">
      <dsp:nvSpPr>
        <dsp:cNvPr id="0" name=""/>
        <dsp:cNvSpPr/>
      </dsp:nvSpPr>
      <dsp:spPr>
        <a:xfrm>
          <a:off x="0" y="73576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a:t>选择</a:t>
          </a:r>
          <a:r>
            <a:rPr lang="en-US" sz="2000" kern="1200" dirty="0"/>
            <a:t>AP</a:t>
          </a:r>
          <a:r>
            <a:rPr lang="zh-CN" sz="2000" kern="1200" dirty="0"/>
            <a:t>（放弃</a:t>
          </a:r>
          <a:r>
            <a:rPr lang="en-US" sz="2000" kern="1200" dirty="0"/>
            <a:t>C</a:t>
          </a:r>
          <a:r>
            <a:rPr lang="zh-CN" sz="2000" kern="1200" dirty="0"/>
            <a:t>）</a:t>
          </a:r>
        </a:p>
      </dsp:txBody>
      <dsp:txXfrm>
        <a:off x="0" y="735768"/>
        <a:ext cx="4489176" cy="629280"/>
      </dsp:txXfrm>
    </dsp:sp>
    <dsp:sp modelId="{E6080596-3E7A-4775-94E8-9E65CB92B843}">
      <dsp:nvSpPr>
        <dsp:cNvPr id="0" name=""/>
        <dsp:cNvSpPr/>
      </dsp:nvSpPr>
      <dsp:spPr>
        <a:xfrm>
          <a:off x="0" y="1365048"/>
          <a:ext cx="4489176" cy="71136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err="1"/>
            <a:t>BigTable</a:t>
          </a:r>
          <a:r>
            <a:rPr lang="zh-CN" sz="2400" kern="1200" dirty="0"/>
            <a:t>，</a:t>
          </a:r>
          <a:r>
            <a:rPr lang="en-US" sz="2400" kern="1200" dirty="0"/>
            <a:t>MongoDB</a:t>
          </a:r>
          <a:endParaRPr lang="zh-CN" sz="2400" kern="1200" dirty="0"/>
        </a:p>
      </dsp:txBody>
      <dsp:txXfrm>
        <a:off x="34726" y="1399774"/>
        <a:ext cx="4419724" cy="641908"/>
      </dsp:txXfrm>
    </dsp:sp>
    <dsp:sp modelId="{CC345C61-FDB8-4443-97EC-6628E85AA2B4}">
      <dsp:nvSpPr>
        <dsp:cNvPr id="0" name=""/>
        <dsp:cNvSpPr/>
      </dsp:nvSpPr>
      <dsp:spPr>
        <a:xfrm>
          <a:off x="0" y="207640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a:t>满足</a:t>
          </a:r>
          <a:r>
            <a:rPr lang="en-US" sz="2000" kern="1200" dirty="0"/>
            <a:t>CP</a:t>
          </a:r>
          <a:r>
            <a:rPr lang="zh-CN" sz="2000" kern="1200" dirty="0"/>
            <a:t>（放弃</a:t>
          </a:r>
          <a:r>
            <a:rPr lang="en-US" sz="2000" kern="1200" dirty="0"/>
            <a:t>A</a:t>
          </a:r>
          <a:r>
            <a:rPr lang="zh-CN" sz="2000" kern="1200" dirty="0"/>
            <a:t>）</a:t>
          </a:r>
        </a:p>
      </dsp:txBody>
      <dsp:txXfrm>
        <a:off x="0" y="2076408"/>
        <a:ext cx="4489176" cy="629280"/>
      </dsp:txXfrm>
    </dsp:sp>
    <dsp:sp modelId="{5BD5E29F-F417-4792-8D0E-8BCBC1D5BC79}">
      <dsp:nvSpPr>
        <dsp:cNvPr id="0" name=""/>
        <dsp:cNvSpPr/>
      </dsp:nvSpPr>
      <dsp:spPr>
        <a:xfrm>
          <a:off x="0" y="2705689"/>
          <a:ext cx="4489176" cy="71136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err="1"/>
            <a:t>Mysql</a:t>
          </a:r>
          <a:r>
            <a:rPr lang="zh-CN" sz="2400" kern="1200" dirty="0"/>
            <a:t>和</a:t>
          </a:r>
          <a:r>
            <a:rPr lang="en-US" sz="2400" kern="1200" dirty="0" err="1"/>
            <a:t>Postgres</a:t>
          </a:r>
          <a:endParaRPr lang="zh-CN" sz="2400" kern="1200" dirty="0"/>
        </a:p>
      </dsp:txBody>
      <dsp:txXfrm>
        <a:off x="34726" y="2740415"/>
        <a:ext cx="4419724" cy="641908"/>
      </dsp:txXfrm>
    </dsp:sp>
    <dsp:sp modelId="{22E424E7-1E5F-4003-8D91-C0599B801251}">
      <dsp:nvSpPr>
        <dsp:cNvPr id="0" name=""/>
        <dsp:cNvSpPr/>
      </dsp:nvSpPr>
      <dsp:spPr>
        <a:xfrm>
          <a:off x="0" y="3417049"/>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a:t>满足</a:t>
          </a:r>
          <a:r>
            <a:rPr lang="en-US" sz="2000" kern="1200" dirty="0"/>
            <a:t>AC</a:t>
          </a:r>
          <a:r>
            <a:rPr lang="zh-CN" sz="2000" kern="1200" dirty="0"/>
            <a:t>（放弃</a:t>
          </a:r>
          <a:r>
            <a:rPr lang="en-US" sz="2000" kern="1200" dirty="0"/>
            <a:t>P</a:t>
          </a:r>
          <a:r>
            <a:rPr lang="zh-CN" sz="2000" kern="1200" dirty="0"/>
            <a:t>）</a:t>
          </a:r>
        </a:p>
      </dsp:txBody>
      <dsp:txXfrm>
        <a:off x="0" y="3417049"/>
        <a:ext cx="4489176" cy="6292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F1D84-B2C9-4964-AC56-81CF200C573B}">
      <dsp:nvSpPr>
        <dsp:cNvPr id="0" name=""/>
        <dsp:cNvSpPr/>
      </dsp:nvSpPr>
      <dsp:spPr>
        <a:xfrm>
          <a:off x="3746" y="511910"/>
          <a:ext cx="2252540" cy="806400"/>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w="6350" cap="rnd" cmpd="sng" algn="ctr">
          <a:solidFill>
            <a:srgbClr val="4472C4">
              <a:hueOff val="0"/>
              <a:satOff val="0"/>
              <a:lumOff val="0"/>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solidFill>
                <a:sysClr val="window" lastClr="FFFFFF"/>
              </a:solidFill>
              <a:latin typeface="Arial"/>
              <a:ea typeface="宋体"/>
              <a:cs typeface="+mn-cs"/>
            </a:rPr>
            <a:t>计算机科学</a:t>
          </a:r>
        </a:p>
      </dsp:txBody>
      <dsp:txXfrm>
        <a:off x="3746" y="511910"/>
        <a:ext cx="2252540" cy="806400"/>
      </dsp:txXfrm>
    </dsp:sp>
    <dsp:sp modelId="{1202A074-E791-49B9-B885-652FBCD22928}">
      <dsp:nvSpPr>
        <dsp:cNvPr id="0" name=""/>
        <dsp:cNvSpPr/>
      </dsp:nvSpPr>
      <dsp:spPr>
        <a:xfrm>
          <a:off x="3746" y="1318310"/>
          <a:ext cx="2252540" cy="2932689"/>
        </a:xfrm>
        <a:prstGeom prst="rect">
          <a:avLst/>
        </a:prstGeo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solidFill>
                <a:sysClr val="windowText" lastClr="000000">
                  <a:hueOff val="0"/>
                  <a:satOff val="0"/>
                  <a:lumOff val="0"/>
                  <a:alphaOff val="0"/>
                </a:sysClr>
              </a:solidFill>
              <a:latin typeface="Arial"/>
              <a:ea typeface="宋体"/>
              <a:cs typeface="+mn-cs"/>
            </a:rPr>
            <a:t>数据已经超现有的计算和存储能力</a:t>
          </a:r>
        </a:p>
        <a:p>
          <a:pPr marL="285750" lvl="1" indent="-285750" algn="l" defTabSz="1244600" rtl="0">
            <a:lnSpc>
              <a:spcPct val="90000"/>
            </a:lnSpc>
            <a:spcBef>
              <a:spcPct val="0"/>
            </a:spcBef>
            <a:spcAft>
              <a:spcPct val="15000"/>
            </a:spcAft>
            <a:buChar char="•"/>
          </a:pPr>
          <a:r>
            <a:rPr lang="en-US" altLang="zh-CN" sz="2800" kern="1200" dirty="0">
              <a:solidFill>
                <a:sysClr val="windowText" lastClr="000000">
                  <a:hueOff val="0"/>
                  <a:satOff val="0"/>
                  <a:lumOff val="0"/>
                  <a:alphaOff val="0"/>
                </a:sysClr>
              </a:solidFill>
              <a:latin typeface="Arial"/>
              <a:ea typeface="宋体"/>
              <a:cs typeface="+mn-cs"/>
            </a:rPr>
            <a:t>RDB</a:t>
          </a:r>
          <a:endParaRPr lang="zh-CN" altLang="en-US" sz="2800" kern="1200" dirty="0">
            <a:solidFill>
              <a:sysClr val="windowText" lastClr="000000">
                <a:hueOff val="0"/>
                <a:satOff val="0"/>
                <a:lumOff val="0"/>
                <a:alphaOff val="0"/>
              </a:sysClr>
            </a:solidFill>
            <a:latin typeface="Arial"/>
            <a:ea typeface="宋体"/>
            <a:cs typeface="+mn-cs"/>
          </a:endParaRPr>
        </a:p>
      </dsp:txBody>
      <dsp:txXfrm>
        <a:off x="3746" y="1318310"/>
        <a:ext cx="2252540" cy="2932689"/>
      </dsp:txXfrm>
    </dsp:sp>
    <dsp:sp modelId="{0C54371A-2BBA-43DE-BA08-4254DB82D5DD}">
      <dsp:nvSpPr>
        <dsp:cNvPr id="0" name=""/>
        <dsp:cNvSpPr/>
      </dsp:nvSpPr>
      <dsp:spPr>
        <a:xfrm>
          <a:off x="2571641" y="511910"/>
          <a:ext cx="2252540" cy="806400"/>
        </a:xfrm>
        <a:prstGeom prst="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w="6350" cap="rnd" cmpd="sng" algn="ctr">
          <a:solidFill>
            <a:srgbClr val="4472C4">
              <a:hueOff val="-2451115"/>
              <a:satOff val="-3409"/>
              <a:lumOff val="-1307"/>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dirty="0">
              <a:solidFill>
                <a:sysClr val="window" lastClr="FFFFFF"/>
              </a:solidFill>
              <a:latin typeface="Arial"/>
              <a:ea typeface="宋体"/>
              <a:cs typeface="+mn-cs"/>
            </a:rPr>
            <a:t>统计学</a:t>
          </a:r>
        </a:p>
      </dsp:txBody>
      <dsp:txXfrm>
        <a:off x="2571641" y="511910"/>
        <a:ext cx="2252540" cy="806400"/>
      </dsp:txXfrm>
    </dsp:sp>
    <dsp:sp modelId="{44523402-79A3-469C-9007-D20251960754}">
      <dsp:nvSpPr>
        <dsp:cNvPr id="0" name=""/>
        <dsp:cNvSpPr/>
      </dsp:nvSpPr>
      <dsp:spPr>
        <a:xfrm>
          <a:off x="2571641" y="1318310"/>
          <a:ext cx="2252540" cy="2932689"/>
        </a:xfrm>
        <a:prstGeom prst="rect">
          <a:avLst/>
        </a:prstGeo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solidFill>
                <a:sysClr val="windowText" lastClr="000000">
                  <a:hueOff val="0"/>
                  <a:satOff val="0"/>
                  <a:lumOff val="0"/>
                  <a:alphaOff val="0"/>
                </a:sysClr>
              </a:solidFill>
              <a:latin typeface="Arial"/>
              <a:ea typeface="宋体"/>
              <a:cs typeface="+mn-cs"/>
            </a:rPr>
            <a:t>数据不抽样也可以计算</a:t>
          </a:r>
        </a:p>
        <a:p>
          <a:pPr marL="285750" lvl="1" indent="-285750" algn="l" defTabSz="1244600" rtl="0">
            <a:lnSpc>
              <a:spcPct val="90000"/>
            </a:lnSpc>
            <a:spcBef>
              <a:spcPct val="0"/>
            </a:spcBef>
            <a:spcAft>
              <a:spcPct val="15000"/>
            </a:spcAft>
            <a:buChar char="•"/>
          </a:pPr>
          <a:r>
            <a:rPr lang="zh-CN" altLang="en-US" sz="2800" kern="1200" dirty="0">
              <a:solidFill>
                <a:sysClr val="windowText" lastClr="000000">
                  <a:hueOff val="0"/>
                  <a:satOff val="0"/>
                  <a:lumOff val="0"/>
                  <a:alphaOff val="0"/>
                </a:sysClr>
              </a:solidFill>
              <a:latin typeface="Arial"/>
              <a:ea typeface="宋体"/>
              <a:cs typeface="+mn-cs"/>
            </a:rPr>
            <a:t>预测？解释？</a:t>
          </a:r>
        </a:p>
      </dsp:txBody>
      <dsp:txXfrm>
        <a:off x="2571641" y="1318310"/>
        <a:ext cx="2252540" cy="2932689"/>
      </dsp:txXfrm>
    </dsp:sp>
    <dsp:sp modelId="{D947C733-7F47-4E9C-A738-24D92EA55F55}">
      <dsp:nvSpPr>
        <dsp:cNvPr id="0" name=""/>
        <dsp:cNvSpPr/>
      </dsp:nvSpPr>
      <dsp:spPr>
        <a:xfrm>
          <a:off x="5139537" y="511910"/>
          <a:ext cx="2252540" cy="806400"/>
        </a:xfrm>
        <a:prstGeom prst="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w="6350" cap="rnd" cmpd="sng" algn="ctr">
          <a:solidFill>
            <a:srgbClr val="4472C4">
              <a:hueOff val="-4902230"/>
              <a:satOff val="-6819"/>
              <a:lumOff val="-2615"/>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a:solidFill>
                <a:sysClr val="window" lastClr="FFFFFF"/>
              </a:solidFill>
              <a:latin typeface="Arial"/>
              <a:ea typeface="宋体"/>
              <a:cs typeface="+mn-cs"/>
            </a:rPr>
            <a:t>机器学习</a:t>
          </a:r>
        </a:p>
      </dsp:txBody>
      <dsp:txXfrm>
        <a:off x="5139537" y="511910"/>
        <a:ext cx="2252540" cy="806400"/>
      </dsp:txXfrm>
    </dsp:sp>
    <dsp:sp modelId="{FC026948-382F-494F-B6A9-BB15D81D7D8F}">
      <dsp:nvSpPr>
        <dsp:cNvPr id="0" name=""/>
        <dsp:cNvSpPr/>
      </dsp:nvSpPr>
      <dsp:spPr>
        <a:xfrm>
          <a:off x="5139537" y="1318310"/>
          <a:ext cx="2252540" cy="2932689"/>
        </a:xfrm>
        <a:prstGeom prst="rect">
          <a:avLst/>
        </a:prstGeom>
        <a:solidFill>
          <a:srgbClr val="4472C4">
            <a:tint val="40000"/>
            <a:alpha val="90000"/>
            <a:hueOff val="-4927837"/>
            <a:satOff val="-8544"/>
            <a:lumOff val="-859"/>
            <a:alphaOff val="0"/>
          </a:srgbClr>
        </a:solidFill>
        <a:ln w="6350" cap="rnd" cmpd="sng" algn="ctr">
          <a:solidFill>
            <a:srgbClr val="4472C4">
              <a:tint val="40000"/>
              <a:alpha val="90000"/>
              <a:hueOff val="-4927837"/>
              <a:satOff val="-8544"/>
              <a:lumOff val="-859"/>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a:solidFill>
                <a:sysClr val="windowText" lastClr="000000">
                  <a:hueOff val="0"/>
                  <a:satOff val="0"/>
                  <a:lumOff val="0"/>
                  <a:alphaOff val="0"/>
                </a:sysClr>
              </a:solidFill>
              <a:latin typeface="Arial"/>
              <a:ea typeface="宋体"/>
              <a:cs typeface="+mn-cs"/>
            </a:rPr>
            <a:t>有了数据，可以用简单方法实现较好的“智能”啦</a:t>
          </a:r>
        </a:p>
      </dsp:txBody>
      <dsp:txXfrm>
        <a:off x="5139537" y="1318310"/>
        <a:ext cx="2252540" cy="2932689"/>
      </dsp:txXfrm>
    </dsp:sp>
    <dsp:sp modelId="{D4589383-7E10-4573-B9B4-DB4D551D380D}">
      <dsp:nvSpPr>
        <dsp:cNvPr id="0" name=""/>
        <dsp:cNvSpPr/>
      </dsp:nvSpPr>
      <dsp:spPr>
        <a:xfrm>
          <a:off x="7707433" y="511910"/>
          <a:ext cx="2252540" cy="806400"/>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w="6350" cap="rnd" cmpd="sng" algn="ctr">
          <a:solidFill>
            <a:srgbClr val="4472C4">
              <a:hueOff val="-7353344"/>
              <a:satOff val="-10228"/>
              <a:lumOff val="-3922"/>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zh-CN" altLang="en-US" sz="2800" kern="1200">
              <a:solidFill>
                <a:sysClr val="window" lastClr="FFFFFF"/>
              </a:solidFill>
              <a:latin typeface="Arial"/>
              <a:ea typeface="宋体"/>
              <a:cs typeface="+mn-cs"/>
            </a:rPr>
            <a:t>社会科学</a:t>
          </a:r>
        </a:p>
      </dsp:txBody>
      <dsp:txXfrm>
        <a:off x="7707433" y="511910"/>
        <a:ext cx="2252540" cy="806400"/>
      </dsp:txXfrm>
    </dsp:sp>
    <dsp:sp modelId="{409E43FC-BCD3-4C55-9179-6D3D1E31D8E1}">
      <dsp:nvSpPr>
        <dsp:cNvPr id="0" name=""/>
        <dsp:cNvSpPr/>
      </dsp:nvSpPr>
      <dsp:spPr>
        <a:xfrm>
          <a:off x="7707433" y="1318310"/>
          <a:ext cx="2252540" cy="2932689"/>
        </a:xfrm>
        <a:prstGeom prst="rect">
          <a:avLst/>
        </a:prstGeo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a:solidFill>
                <a:sysClr val="windowText" lastClr="000000">
                  <a:hueOff val="0"/>
                  <a:satOff val="0"/>
                  <a:lumOff val="0"/>
                  <a:alphaOff val="0"/>
                </a:sysClr>
              </a:solidFill>
              <a:latin typeface="Arial"/>
              <a:ea typeface="宋体"/>
              <a:cs typeface="+mn-cs"/>
            </a:rPr>
            <a:t>不再是关键节点的数据</a:t>
          </a:r>
        </a:p>
        <a:p>
          <a:pPr marL="285750" lvl="1" indent="-285750" algn="l" defTabSz="1244600" rtl="0">
            <a:lnSpc>
              <a:spcPct val="90000"/>
            </a:lnSpc>
            <a:spcBef>
              <a:spcPct val="0"/>
            </a:spcBef>
            <a:spcAft>
              <a:spcPct val="15000"/>
            </a:spcAft>
            <a:buChar char="•"/>
          </a:pPr>
          <a:endParaRPr lang="zh-CN" altLang="en-US" sz="2800" kern="1200" dirty="0">
            <a:solidFill>
              <a:sysClr val="windowText" lastClr="000000">
                <a:hueOff val="0"/>
                <a:satOff val="0"/>
                <a:lumOff val="0"/>
                <a:alphaOff val="0"/>
              </a:sysClr>
            </a:solidFill>
            <a:latin typeface="Arial"/>
            <a:ea typeface="宋体"/>
            <a:cs typeface="+mn-cs"/>
          </a:endParaRPr>
        </a:p>
      </dsp:txBody>
      <dsp:txXfrm>
        <a:off x="7707433" y="1318310"/>
        <a:ext cx="2252540" cy="293268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83777-1074-4BAE-8ABD-D8135242A53C}">
      <dsp:nvSpPr>
        <dsp:cNvPr id="0" name=""/>
        <dsp:cNvSpPr/>
      </dsp:nvSpPr>
      <dsp:spPr>
        <a:xfrm>
          <a:off x="1293249" y="1862103"/>
          <a:ext cx="258537" cy="833781"/>
        </a:xfrm>
        <a:custGeom>
          <a:avLst/>
          <a:gdLst/>
          <a:ahLst/>
          <a:cxnLst/>
          <a:rect l="0" t="0" r="0" b="0"/>
          <a:pathLst>
            <a:path>
              <a:moveTo>
                <a:pt x="0" y="0"/>
              </a:moveTo>
              <a:lnTo>
                <a:pt x="129268" y="0"/>
              </a:lnTo>
              <a:lnTo>
                <a:pt x="129268" y="833781"/>
              </a:lnTo>
              <a:lnTo>
                <a:pt x="258537" y="833781"/>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01231-50FF-457F-B542-99C20113F75A}">
      <dsp:nvSpPr>
        <dsp:cNvPr id="0" name=""/>
        <dsp:cNvSpPr/>
      </dsp:nvSpPr>
      <dsp:spPr>
        <a:xfrm>
          <a:off x="1293249" y="1862103"/>
          <a:ext cx="258537" cy="277927"/>
        </a:xfrm>
        <a:custGeom>
          <a:avLst/>
          <a:gdLst/>
          <a:ahLst/>
          <a:cxnLst/>
          <a:rect l="0" t="0" r="0" b="0"/>
          <a:pathLst>
            <a:path>
              <a:moveTo>
                <a:pt x="0" y="0"/>
              </a:moveTo>
              <a:lnTo>
                <a:pt x="129268" y="0"/>
              </a:lnTo>
              <a:lnTo>
                <a:pt x="129268" y="277927"/>
              </a:lnTo>
              <a:lnTo>
                <a:pt x="258537" y="277927"/>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48407E-A3D9-4008-98CB-89673E3A8C1E}">
      <dsp:nvSpPr>
        <dsp:cNvPr id="0" name=""/>
        <dsp:cNvSpPr/>
      </dsp:nvSpPr>
      <dsp:spPr>
        <a:xfrm>
          <a:off x="1293249" y="1584175"/>
          <a:ext cx="258537" cy="277927"/>
        </a:xfrm>
        <a:custGeom>
          <a:avLst/>
          <a:gdLst/>
          <a:ahLst/>
          <a:cxnLst/>
          <a:rect l="0" t="0" r="0" b="0"/>
          <a:pathLst>
            <a:path>
              <a:moveTo>
                <a:pt x="0" y="277927"/>
              </a:moveTo>
              <a:lnTo>
                <a:pt x="129268" y="277927"/>
              </a:lnTo>
              <a:lnTo>
                <a:pt x="129268" y="0"/>
              </a:lnTo>
              <a:lnTo>
                <a:pt x="258537" y="0"/>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7CFCD-9850-4C02-B550-8EC750581C84}">
      <dsp:nvSpPr>
        <dsp:cNvPr id="0" name=""/>
        <dsp:cNvSpPr/>
      </dsp:nvSpPr>
      <dsp:spPr>
        <a:xfrm>
          <a:off x="2844471" y="1028321"/>
          <a:ext cx="258537" cy="555854"/>
        </a:xfrm>
        <a:custGeom>
          <a:avLst/>
          <a:gdLst/>
          <a:ahLst/>
          <a:cxnLst/>
          <a:rect l="0" t="0" r="0" b="0"/>
          <a:pathLst>
            <a:path>
              <a:moveTo>
                <a:pt x="0" y="0"/>
              </a:moveTo>
              <a:lnTo>
                <a:pt x="129268" y="0"/>
              </a:lnTo>
              <a:lnTo>
                <a:pt x="129268" y="555854"/>
              </a:lnTo>
              <a:lnTo>
                <a:pt x="258537" y="555854"/>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A4C327-F21B-40DF-B3C2-7776D2EB02D5}">
      <dsp:nvSpPr>
        <dsp:cNvPr id="0" name=""/>
        <dsp:cNvSpPr/>
      </dsp:nvSpPr>
      <dsp:spPr>
        <a:xfrm>
          <a:off x="2844471" y="982601"/>
          <a:ext cx="258537" cy="91440"/>
        </a:xfrm>
        <a:custGeom>
          <a:avLst/>
          <a:gdLst/>
          <a:ahLst/>
          <a:cxnLst/>
          <a:rect l="0" t="0" r="0" b="0"/>
          <a:pathLst>
            <a:path>
              <a:moveTo>
                <a:pt x="0" y="45720"/>
              </a:moveTo>
              <a:lnTo>
                <a:pt x="258537" y="45720"/>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E8CB5-77BF-44DC-8FD0-3025FC6F44AB}">
      <dsp:nvSpPr>
        <dsp:cNvPr id="0" name=""/>
        <dsp:cNvSpPr/>
      </dsp:nvSpPr>
      <dsp:spPr>
        <a:xfrm>
          <a:off x="2844471" y="472466"/>
          <a:ext cx="258537" cy="555854"/>
        </a:xfrm>
        <a:custGeom>
          <a:avLst/>
          <a:gdLst/>
          <a:ahLst/>
          <a:cxnLst/>
          <a:rect l="0" t="0" r="0" b="0"/>
          <a:pathLst>
            <a:path>
              <a:moveTo>
                <a:pt x="0" y="555854"/>
              </a:moveTo>
              <a:lnTo>
                <a:pt x="129268" y="555854"/>
              </a:lnTo>
              <a:lnTo>
                <a:pt x="129268" y="0"/>
              </a:lnTo>
              <a:lnTo>
                <a:pt x="258537" y="0"/>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63FF5-A3BF-4206-9008-C91EF6F34EF1}">
      <dsp:nvSpPr>
        <dsp:cNvPr id="0" name=""/>
        <dsp:cNvSpPr/>
      </dsp:nvSpPr>
      <dsp:spPr>
        <a:xfrm>
          <a:off x="1293249" y="1028321"/>
          <a:ext cx="258537" cy="833781"/>
        </a:xfrm>
        <a:custGeom>
          <a:avLst/>
          <a:gdLst/>
          <a:ahLst/>
          <a:cxnLst/>
          <a:rect l="0" t="0" r="0" b="0"/>
          <a:pathLst>
            <a:path>
              <a:moveTo>
                <a:pt x="0" y="833781"/>
              </a:moveTo>
              <a:lnTo>
                <a:pt x="129268" y="833781"/>
              </a:lnTo>
              <a:lnTo>
                <a:pt x="129268" y="0"/>
              </a:lnTo>
              <a:lnTo>
                <a:pt x="258537" y="0"/>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8C24B-3F85-4A3F-AB81-D410F28F64C4}">
      <dsp:nvSpPr>
        <dsp:cNvPr id="0" name=""/>
        <dsp:cNvSpPr/>
      </dsp:nvSpPr>
      <dsp:spPr>
        <a:xfrm>
          <a:off x="564" y="1664968"/>
          <a:ext cx="1292685" cy="394268"/>
        </a:xfrm>
        <a:prstGeom prst="rect">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NoSQL</a:t>
          </a:r>
          <a:r>
            <a:rPr lang="zh-CN" sz="1300" b="1" kern="1200"/>
            <a:t>数据模型</a:t>
          </a:r>
          <a:endParaRPr lang="zh-CN" sz="1300" kern="1200"/>
        </a:p>
      </dsp:txBody>
      <dsp:txXfrm>
        <a:off x="564" y="1664968"/>
        <a:ext cx="1292685" cy="394268"/>
      </dsp:txXfrm>
    </dsp:sp>
    <dsp:sp modelId="{72D7CFE0-A0D3-4F2F-9365-ED549B5AA4B8}">
      <dsp:nvSpPr>
        <dsp:cNvPr id="0" name=""/>
        <dsp:cNvSpPr/>
      </dsp:nvSpPr>
      <dsp:spPr>
        <a:xfrm>
          <a:off x="1551786" y="831186"/>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Key-Value</a:t>
          </a:r>
          <a:endParaRPr lang="zh-CN" sz="1300" kern="1200"/>
        </a:p>
      </dsp:txBody>
      <dsp:txXfrm>
        <a:off x="1551786" y="831186"/>
        <a:ext cx="1292685" cy="394268"/>
      </dsp:txXfrm>
    </dsp:sp>
    <dsp:sp modelId="{24FB4E01-9A46-4C9C-B1AF-DD5A25427F7D}">
      <dsp:nvSpPr>
        <dsp:cNvPr id="0" name=""/>
        <dsp:cNvSpPr/>
      </dsp:nvSpPr>
      <dsp:spPr>
        <a:xfrm>
          <a:off x="3103008" y="275332"/>
          <a:ext cx="1576946"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zh-CN" sz="1300" b="1" kern="1200" dirty="0"/>
            <a:t>临时性</a:t>
          </a:r>
          <a:r>
            <a:rPr lang="en-US" sz="1300" b="1" kern="1200" dirty="0"/>
            <a:t>Key-Value</a:t>
          </a:r>
          <a:endParaRPr lang="zh-CN" sz="1300" kern="1200" dirty="0"/>
        </a:p>
      </dsp:txBody>
      <dsp:txXfrm>
        <a:off x="3103008" y="275332"/>
        <a:ext cx="1576946" cy="394268"/>
      </dsp:txXfrm>
    </dsp:sp>
    <dsp:sp modelId="{BE1F4966-5041-4A52-8603-E4195A7A88A9}">
      <dsp:nvSpPr>
        <dsp:cNvPr id="0" name=""/>
        <dsp:cNvSpPr/>
      </dsp:nvSpPr>
      <dsp:spPr>
        <a:xfrm>
          <a:off x="3103008" y="831186"/>
          <a:ext cx="1563580"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zh-CN" sz="1300" b="1" kern="1200" dirty="0"/>
            <a:t>永久性</a:t>
          </a:r>
          <a:r>
            <a:rPr lang="en-US" sz="1300" b="1" kern="1200" dirty="0"/>
            <a:t>Key-Value </a:t>
          </a:r>
          <a:endParaRPr lang="zh-CN" sz="1300" kern="1200" dirty="0"/>
        </a:p>
      </dsp:txBody>
      <dsp:txXfrm>
        <a:off x="3103008" y="831186"/>
        <a:ext cx="1563580" cy="394268"/>
      </dsp:txXfrm>
    </dsp:sp>
    <dsp:sp modelId="{4C853194-27EC-4F97-9EF0-C8D829007240}">
      <dsp:nvSpPr>
        <dsp:cNvPr id="0" name=""/>
        <dsp:cNvSpPr/>
      </dsp:nvSpPr>
      <dsp:spPr>
        <a:xfrm>
          <a:off x="3103008" y="1387041"/>
          <a:ext cx="1563580"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zh-CN" sz="1300" b="1" kern="1200" dirty="0"/>
            <a:t>混合性</a:t>
          </a:r>
          <a:r>
            <a:rPr lang="en-US" sz="1300" b="1" kern="1200" dirty="0"/>
            <a:t>Key-Value </a:t>
          </a:r>
          <a:endParaRPr lang="zh-CN" sz="1300" kern="1200" dirty="0"/>
        </a:p>
      </dsp:txBody>
      <dsp:txXfrm>
        <a:off x="3103008" y="1387041"/>
        <a:ext cx="1563580" cy="394268"/>
      </dsp:txXfrm>
    </dsp:sp>
    <dsp:sp modelId="{7BB97FA0-84FB-42E7-903F-4FA7A521CD69}">
      <dsp:nvSpPr>
        <dsp:cNvPr id="0" name=""/>
        <dsp:cNvSpPr/>
      </dsp:nvSpPr>
      <dsp:spPr>
        <a:xfrm>
          <a:off x="1551786" y="1387041"/>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Key-Document</a:t>
          </a:r>
          <a:endParaRPr lang="zh-CN" sz="1300" kern="1200"/>
        </a:p>
      </dsp:txBody>
      <dsp:txXfrm>
        <a:off x="1551786" y="1387041"/>
        <a:ext cx="1292685" cy="394268"/>
      </dsp:txXfrm>
    </dsp:sp>
    <dsp:sp modelId="{089EDAA8-6A47-4F6D-AECD-599B42CC9A85}">
      <dsp:nvSpPr>
        <dsp:cNvPr id="0" name=""/>
        <dsp:cNvSpPr/>
      </dsp:nvSpPr>
      <dsp:spPr>
        <a:xfrm>
          <a:off x="1551786" y="1942896"/>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t>Key-Column</a:t>
          </a:r>
          <a:endParaRPr lang="zh-CN" sz="1300" kern="1200"/>
        </a:p>
      </dsp:txBody>
      <dsp:txXfrm>
        <a:off x="1551786" y="1942896"/>
        <a:ext cx="1292685" cy="394268"/>
      </dsp:txXfrm>
    </dsp:sp>
    <dsp:sp modelId="{45AB26FC-4E44-4501-A56C-CE78D67CCC3D}">
      <dsp:nvSpPr>
        <dsp:cNvPr id="0" name=""/>
        <dsp:cNvSpPr/>
      </dsp:nvSpPr>
      <dsp:spPr>
        <a:xfrm>
          <a:off x="1551786" y="2498750"/>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zh-CN" altLang="en-US" sz="1300" b="1" kern="1200"/>
            <a:t>图存储模型</a:t>
          </a:r>
          <a:endParaRPr lang="zh-CN" altLang="en-US" sz="1300" kern="1200"/>
        </a:p>
      </dsp:txBody>
      <dsp:txXfrm>
        <a:off x="1551786" y="2498750"/>
        <a:ext cx="1292685" cy="39426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三世界原则</a:t>
          </a:r>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三要素原则</a:t>
          </a:r>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数据驱动原则</a:t>
          </a:r>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数据复杂性</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原则</a:t>
          </a:r>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数据资产原则</a:t>
          </a:r>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DIKUW</a:t>
          </a:r>
          <a:r>
            <a:rPr lang="zh-CN" sz="2000" kern="1200"/>
            <a:t>原则</a:t>
          </a:r>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3C</a:t>
          </a:r>
          <a:r>
            <a:rPr lang="zh-CN" altLang="en-US" sz="2000" kern="1200" dirty="0"/>
            <a:t>原则</a:t>
          </a:r>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协同原则</a:t>
          </a:r>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从简原则</a:t>
          </a:r>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a:t>数据范式原则</a:t>
          </a:r>
          <a:endParaRPr lang="zh-CN" altLang="en-US" sz="2000" kern="1200" dirty="0"/>
        </a:p>
      </dsp:txBody>
      <dsp:txXfrm>
        <a:off x="2516741" y="3702868"/>
        <a:ext cx="1761884" cy="105713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19C90-2FD4-4572-A858-8F85305DEA5B}">
      <dsp:nvSpPr>
        <dsp:cNvPr id="0" name=""/>
        <dsp:cNvSpPr/>
      </dsp:nvSpPr>
      <dsp:spPr>
        <a:xfrm>
          <a:off x="4038"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项目发起人（</a:t>
          </a:r>
          <a:r>
            <a:rPr lang="en-US" sz="1900" kern="1200"/>
            <a:t>Project Sponsor</a:t>
          </a:r>
          <a:r>
            <a:rPr lang="zh-CN" sz="1900" kern="1200"/>
            <a:t>）</a:t>
          </a:r>
        </a:p>
      </dsp:txBody>
      <dsp:txXfrm>
        <a:off x="4038" y="0"/>
        <a:ext cx="1595555" cy="1575320"/>
      </dsp:txXfrm>
    </dsp:sp>
    <dsp:sp modelId="{39B34410-3C0F-4C77-88D7-6450E3D572E9}">
      <dsp:nvSpPr>
        <dsp:cNvPr id="0" name=""/>
        <dsp:cNvSpPr/>
      </dsp:nvSpPr>
      <dsp:spPr>
        <a:xfrm>
          <a:off x="163594" y="1575320"/>
          <a:ext cx="1276444" cy="3413193"/>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a:t>项目的投资者，代表的是项目最终利益与目的</a:t>
          </a:r>
          <a:r>
            <a:rPr lang="en-US" sz="1500" kern="1200"/>
            <a:t>.</a:t>
          </a:r>
          <a:endParaRPr lang="zh-CN" sz="1500" kern="1200"/>
        </a:p>
      </dsp:txBody>
      <dsp:txXfrm>
        <a:off x="200980" y="1612706"/>
        <a:ext cx="1201672" cy="3338421"/>
      </dsp:txXfrm>
    </dsp:sp>
    <dsp:sp modelId="{952D5604-9050-4385-9A53-61A59EEBA799}">
      <dsp:nvSpPr>
        <dsp:cNvPr id="0" name=""/>
        <dsp:cNvSpPr/>
      </dsp:nvSpPr>
      <dsp:spPr>
        <a:xfrm>
          <a:off x="1719260"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项目经理（</a:t>
          </a:r>
          <a:r>
            <a:rPr lang="en-US" sz="1900" kern="1200"/>
            <a:t>Project Manager</a:t>
          </a:r>
          <a:r>
            <a:rPr lang="zh-CN" sz="1900" kern="1200"/>
            <a:t>）</a:t>
          </a:r>
        </a:p>
      </dsp:txBody>
      <dsp:txXfrm>
        <a:off x="1719260" y="0"/>
        <a:ext cx="1595555" cy="1575320"/>
      </dsp:txXfrm>
    </dsp:sp>
    <dsp:sp modelId="{089E9EE4-80B4-45E6-B185-DCBD47B795A0}">
      <dsp:nvSpPr>
        <dsp:cNvPr id="0" name=""/>
        <dsp:cNvSpPr/>
      </dsp:nvSpPr>
      <dsp:spPr>
        <a:xfrm>
          <a:off x="1878816" y="1575320"/>
          <a:ext cx="1276444" cy="3413193"/>
        </a:xfrm>
        <a:prstGeom prst="roundRect">
          <a:avLst>
            <a:gd name="adj" fmla="val 10000"/>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a:t>项目的实际管理者，包括项目范围、时间、成本、质量、风险、人力资源、沟通、采购及系统的管理</a:t>
          </a:r>
          <a:r>
            <a:rPr lang="en-US" sz="1500" kern="1200"/>
            <a:t>.</a:t>
          </a:r>
          <a:endParaRPr lang="zh-CN" sz="1500" kern="1200"/>
        </a:p>
      </dsp:txBody>
      <dsp:txXfrm>
        <a:off x="1916202" y="1612706"/>
        <a:ext cx="1201672" cy="3338421"/>
      </dsp:txXfrm>
    </dsp:sp>
    <dsp:sp modelId="{663A48E2-AE47-47CE-816A-F24A8409327B}">
      <dsp:nvSpPr>
        <dsp:cNvPr id="0" name=""/>
        <dsp:cNvSpPr/>
      </dsp:nvSpPr>
      <dsp:spPr>
        <a:xfrm>
          <a:off x="3434483"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客户（</a:t>
          </a:r>
          <a:r>
            <a:rPr lang="en-US" sz="1900" kern="1200"/>
            <a:t>Client</a:t>
          </a:r>
          <a:r>
            <a:rPr lang="zh-CN" sz="1900" kern="1200"/>
            <a:t>）</a:t>
          </a:r>
        </a:p>
      </dsp:txBody>
      <dsp:txXfrm>
        <a:off x="3434483" y="0"/>
        <a:ext cx="1595555" cy="1575320"/>
      </dsp:txXfrm>
    </dsp:sp>
    <dsp:sp modelId="{B2E5BEDF-8DDD-4C18-AE19-E136FFC8529A}">
      <dsp:nvSpPr>
        <dsp:cNvPr id="0" name=""/>
        <dsp:cNvSpPr/>
      </dsp:nvSpPr>
      <dsp:spPr>
        <a:xfrm>
          <a:off x="3594038" y="1575320"/>
          <a:ext cx="1276444" cy="3413193"/>
        </a:xfrm>
        <a:prstGeom prst="roundRect">
          <a:avLst>
            <a:gd name="adj" fmla="val 10000"/>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altLang="en-US" sz="1500" kern="1200"/>
            <a:t>项目的最终用户，代表的是项目的用户需求。同时，客户往往是数据科学项目中扮演领域专家的角色。</a:t>
          </a:r>
        </a:p>
      </dsp:txBody>
      <dsp:txXfrm>
        <a:off x="3631424" y="1612706"/>
        <a:ext cx="1201672" cy="3338421"/>
      </dsp:txXfrm>
    </dsp:sp>
    <dsp:sp modelId="{FE7822F4-7121-488F-B56E-154B0B4E0827}">
      <dsp:nvSpPr>
        <dsp:cNvPr id="0" name=""/>
        <dsp:cNvSpPr/>
      </dsp:nvSpPr>
      <dsp:spPr>
        <a:xfrm>
          <a:off x="5149705"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数据科学家（</a:t>
          </a:r>
          <a:r>
            <a:rPr lang="en-US" sz="1900" kern="1200"/>
            <a:t>Data Scientist</a:t>
          </a:r>
          <a:r>
            <a:rPr lang="zh-CN" sz="1900" kern="1200"/>
            <a:t>）</a:t>
          </a:r>
        </a:p>
      </dsp:txBody>
      <dsp:txXfrm>
        <a:off x="5149705" y="0"/>
        <a:ext cx="1595555" cy="1575320"/>
      </dsp:txXfrm>
    </dsp:sp>
    <dsp:sp modelId="{231125C8-00FF-4E1C-A001-919C7BB5510F}">
      <dsp:nvSpPr>
        <dsp:cNvPr id="0" name=""/>
        <dsp:cNvSpPr/>
      </dsp:nvSpPr>
      <dsp:spPr>
        <a:xfrm>
          <a:off x="5309260" y="1575320"/>
          <a:ext cx="1276444" cy="3413193"/>
        </a:xfrm>
        <a:prstGeom prst="roundRect">
          <a:avLst>
            <a:gd name="adj" fmla="val 10000"/>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altLang="en-US" sz="1500" kern="1200" dirty="0"/>
            <a:t>负责项目发起人、经理、客户、数据工程师之间的有效沟通；数据管理策略以及数据处理方法与技术方案的选择；数据产品的研发，如数据处理结果的可视化等。</a:t>
          </a:r>
        </a:p>
      </dsp:txBody>
      <dsp:txXfrm>
        <a:off x="5346646" y="1612706"/>
        <a:ext cx="1201672" cy="3338421"/>
      </dsp:txXfrm>
    </dsp:sp>
    <dsp:sp modelId="{ADA825C7-6E0F-4446-98EF-79DBDBBC70EA}">
      <dsp:nvSpPr>
        <dsp:cNvPr id="0" name=""/>
        <dsp:cNvSpPr/>
      </dsp:nvSpPr>
      <dsp:spPr>
        <a:xfrm>
          <a:off x="6864927"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数据工程师（</a:t>
          </a:r>
          <a:r>
            <a:rPr lang="en-US" sz="1900" kern="1200"/>
            <a:t>Data Engineer</a:t>
          </a:r>
          <a:r>
            <a:rPr lang="zh-CN" sz="1900" kern="1200"/>
            <a:t>）</a:t>
          </a:r>
        </a:p>
      </dsp:txBody>
      <dsp:txXfrm>
        <a:off x="6864927" y="0"/>
        <a:ext cx="1595555" cy="1575320"/>
      </dsp:txXfrm>
    </dsp:sp>
    <dsp:sp modelId="{6098B94D-3619-40D5-9458-66BACFE0643C}">
      <dsp:nvSpPr>
        <dsp:cNvPr id="0" name=""/>
        <dsp:cNvSpPr/>
      </dsp:nvSpPr>
      <dsp:spPr>
        <a:xfrm>
          <a:off x="7024483" y="1575320"/>
          <a:ext cx="1276444" cy="3413193"/>
        </a:xfrm>
        <a:prstGeom prst="roundRect">
          <a:avLst>
            <a:gd name="adj" fmla="val 10000"/>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sz="1500" kern="1200"/>
            <a:t>负责在具体的软</a:t>
          </a:r>
          <a:r>
            <a:rPr lang="en-US" sz="1500" kern="1200"/>
            <a:t>/</a:t>
          </a:r>
          <a:r>
            <a:rPr lang="zh-CN" sz="1500" kern="1200"/>
            <a:t>硬件上部署和实施数据科学家提出的方法与技术方案。</a:t>
          </a:r>
        </a:p>
      </dsp:txBody>
      <dsp:txXfrm>
        <a:off x="7061869" y="1612706"/>
        <a:ext cx="1201672" cy="3338421"/>
      </dsp:txXfrm>
    </dsp:sp>
    <dsp:sp modelId="{440D7523-D94B-43B7-ABA7-399350F647DC}">
      <dsp:nvSpPr>
        <dsp:cNvPr id="0" name=""/>
        <dsp:cNvSpPr/>
      </dsp:nvSpPr>
      <dsp:spPr>
        <a:xfrm>
          <a:off x="8580149"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zh-CN" sz="1900" kern="1200"/>
            <a:t>操作人员（</a:t>
          </a:r>
          <a:r>
            <a:rPr lang="en-US" sz="1900" kern="1200"/>
            <a:t>Operations</a:t>
          </a:r>
          <a:r>
            <a:rPr lang="zh-CN" sz="1900" kern="1200"/>
            <a:t>）</a:t>
          </a:r>
        </a:p>
      </dsp:txBody>
      <dsp:txXfrm>
        <a:off x="8580149" y="0"/>
        <a:ext cx="1595555" cy="1575320"/>
      </dsp:txXfrm>
    </dsp:sp>
    <dsp:sp modelId="{455FCE5A-D2F9-49A9-A07A-281D26CE8158}">
      <dsp:nvSpPr>
        <dsp:cNvPr id="0" name=""/>
        <dsp:cNvSpPr/>
      </dsp:nvSpPr>
      <dsp:spPr>
        <a:xfrm>
          <a:off x="8739705" y="1575320"/>
          <a:ext cx="1276444" cy="3413193"/>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zh-CN" altLang="en-US" sz="1500" kern="1200"/>
            <a:t>负责管理软硬件系统和基础设施（如云平台等）。例如 ，系统管理员、硬件维护人员等。</a:t>
          </a:r>
        </a:p>
      </dsp:txBody>
      <dsp:txXfrm>
        <a:off x="8777091" y="1612706"/>
        <a:ext cx="1201672" cy="333842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A268A-E875-4771-A1FF-EFAE50F37291}">
      <dsp:nvSpPr>
        <dsp:cNvPr id="0" name=""/>
        <dsp:cNvSpPr/>
      </dsp:nvSpPr>
      <dsp:spPr>
        <a:xfrm>
          <a:off x="0" y="136846"/>
          <a:ext cx="9459664"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制定 “数据战略”</a:t>
          </a:r>
        </a:p>
      </dsp:txBody>
      <dsp:txXfrm>
        <a:off x="23331" y="160177"/>
        <a:ext cx="9413002" cy="431283"/>
      </dsp:txXfrm>
    </dsp:sp>
    <dsp:sp modelId="{ADE3E25E-0438-48AE-A54D-242B68087792}">
      <dsp:nvSpPr>
        <dsp:cNvPr id="0" name=""/>
        <dsp:cNvSpPr/>
      </dsp:nvSpPr>
      <dsp:spPr>
        <a:xfrm>
          <a:off x="0" y="669511"/>
          <a:ext cx="9459664" cy="477945"/>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研发“数据产品”</a:t>
          </a:r>
        </a:p>
      </dsp:txBody>
      <dsp:txXfrm>
        <a:off x="23331" y="692842"/>
        <a:ext cx="9413002" cy="431283"/>
      </dsp:txXfrm>
    </dsp:sp>
    <dsp:sp modelId="{194C2690-5938-4236-A51E-2BA4A3249F24}">
      <dsp:nvSpPr>
        <dsp:cNvPr id="0" name=""/>
        <dsp:cNvSpPr/>
      </dsp:nvSpPr>
      <dsp:spPr>
        <a:xfrm>
          <a:off x="0" y="1202176"/>
          <a:ext cx="9459664" cy="477945"/>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构建“数据生态系统”</a:t>
          </a:r>
        </a:p>
      </dsp:txBody>
      <dsp:txXfrm>
        <a:off x="23331" y="1225507"/>
        <a:ext cx="9413002" cy="431283"/>
      </dsp:txXfrm>
    </dsp:sp>
    <dsp:sp modelId="{623BD7A0-58A2-4631-A0B2-587CF8EE8D1F}">
      <dsp:nvSpPr>
        <dsp:cNvPr id="0" name=""/>
        <dsp:cNvSpPr/>
      </dsp:nvSpPr>
      <dsp:spPr>
        <a:xfrm>
          <a:off x="0" y="1734841"/>
          <a:ext cx="9459664" cy="47794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设计与评价数据工程师的工作（机器学习算法和统计模型）</a:t>
          </a:r>
        </a:p>
      </dsp:txBody>
      <dsp:txXfrm>
        <a:off x="23331" y="1758172"/>
        <a:ext cx="9413002" cy="431283"/>
      </dsp:txXfrm>
    </dsp:sp>
    <dsp:sp modelId="{AC65E8FE-46D7-49ED-BE4F-4EA55958D61D}">
      <dsp:nvSpPr>
        <dsp:cNvPr id="0" name=""/>
        <dsp:cNvSpPr/>
      </dsp:nvSpPr>
      <dsp:spPr>
        <a:xfrm>
          <a:off x="0" y="2267506"/>
          <a:ext cx="9459664" cy="477945"/>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提出“（基于数据的）好问题”</a:t>
          </a:r>
        </a:p>
      </dsp:txBody>
      <dsp:txXfrm>
        <a:off x="23331" y="2290837"/>
        <a:ext cx="9413002" cy="431283"/>
      </dsp:txXfrm>
    </dsp:sp>
    <dsp:sp modelId="{20928299-5458-4911-8D13-8198D902AE67}">
      <dsp:nvSpPr>
        <dsp:cNvPr id="0" name=""/>
        <dsp:cNvSpPr/>
      </dsp:nvSpPr>
      <dsp:spPr>
        <a:xfrm>
          <a:off x="0" y="2800171"/>
          <a:ext cx="9459664" cy="477945"/>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t>定义和验证研究假设，并完成对应试验</a:t>
          </a:r>
        </a:p>
      </dsp:txBody>
      <dsp:txXfrm>
        <a:off x="23331" y="2823502"/>
        <a:ext cx="9413002" cy="431283"/>
      </dsp:txXfrm>
    </dsp:sp>
    <dsp:sp modelId="{99741ECA-50DD-4AAC-948F-E85CF244FF92}">
      <dsp:nvSpPr>
        <dsp:cNvPr id="0" name=""/>
        <dsp:cNvSpPr/>
      </dsp:nvSpPr>
      <dsp:spPr>
        <a:xfrm>
          <a:off x="0" y="3332836"/>
          <a:ext cx="9459664" cy="47794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进行数据探索型分析</a:t>
          </a:r>
        </a:p>
      </dsp:txBody>
      <dsp:txXfrm>
        <a:off x="23331" y="3356167"/>
        <a:ext cx="9413002" cy="431283"/>
      </dsp:txXfrm>
    </dsp:sp>
    <dsp:sp modelId="{C116E855-9F3E-4C34-B255-9E846D3E7D30}">
      <dsp:nvSpPr>
        <dsp:cNvPr id="0" name=""/>
        <dsp:cNvSpPr/>
      </dsp:nvSpPr>
      <dsp:spPr>
        <a:xfrm>
          <a:off x="0" y="3865501"/>
          <a:ext cx="9459664" cy="477945"/>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kern="1200" dirty="0"/>
            <a:t>完成</a:t>
          </a:r>
          <a:r>
            <a:rPr lang="zh-CN" altLang="en-US" sz="1900" kern="1200" dirty="0"/>
            <a:t>数据加工</a:t>
          </a:r>
          <a:r>
            <a:rPr lang="zh-CN" sz="1900" kern="1200" dirty="0"/>
            <a:t>（</a:t>
          </a:r>
          <a:r>
            <a:rPr lang="en-US" sz="1900" kern="1200" dirty="0"/>
            <a:t>Data munging or data wrangling</a:t>
          </a:r>
          <a:r>
            <a:rPr lang="zh-CN" sz="1900" kern="1200" dirty="0"/>
            <a:t>）</a:t>
          </a:r>
        </a:p>
      </dsp:txBody>
      <dsp:txXfrm>
        <a:off x="23331" y="3888832"/>
        <a:ext cx="9413002" cy="431283"/>
      </dsp:txXfrm>
    </dsp:sp>
    <dsp:sp modelId="{9DC57579-8069-4EEB-AC05-9F72FE4F29D0}">
      <dsp:nvSpPr>
        <dsp:cNvPr id="0" name=""/>
        <dsp:cNvSpPr/>
      </dsp:nvSpPr>
      <dsp:spPr>
        <a:xfrm>
          <a:off x="0" y="4398166"/>
          <a:ext cx="9459664" cy="477945"/>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实现数据洞见</a:t>
          </a:r>
        </a:p>
      </dsp:txBody>
      <dsp:txXfrm>
        <a:off x="23331" y="4421497"/>
        <a:ext cx="9413002" cy="431283"/>
      </dsp:txXfrm>
    </dsp:sp>
    <dsp:sp modelId="{F49C3F1E-9B3A-44DE-A8BC-427FEFC229C2}">
      <dsp:nvSpPr>
        <dsp:cNvPr id="0" name=""/>
        <dsp:cNvSpPr/>
      </dsp:nvSpPr>
      <dsp:spPr>
        <a:xfrm>
          <a:off x="0" y="4930831"/>
          <a:ext cx="9459664"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a:t>数据的可视化或故事化描述</a:t>
          </a:r>
        </a:p>
      </dsp:txBody>
      <dsp:txXfrm>
        <a:off x="23331" y="4954162"/>
        <a:ext cx="9413002" cy="4312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2203-B8D4-4F0E-BD2C-186FDE23F6B1}">
      <dsp:nvSpPr>
        <dsp:cNvPr id="0" name=""/>
        <dsp:cNvSpPr/>
      </dsp:nvSpPr>
      <dsp:spPr>
        <a:xfrm>
          <a:off x="2198367" y="2026"/>
          <a:ext cx="2270099" cy="753755"/>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原始社会的“实验科学范式”</a:t>
          </a:r>
        </a:p>
      </dsp:txBody>
      <dsp:txXfrm>
        <a:off x="2220444" y="24103"/>
        <a:ext cx="2225945" cy="709601"/>
      </dsp:txXfrm>
    </dsp:sp>
    <dsp:sp modelId="{D8D28482-E9AE-43F3-AEBA-CFB00718A3FA}">
      <dsp:nvSpPr>
        <dsp:cNvPr id="0" name=""/>
        <dsp:cNvSpPr/>
      </dsp:nvSpPr>
      <dsp:spPr>
        <a:xfrm rot="5400000">
          <a:off x="3192088" y="774625"/>
          <a:ext cx="282658" cy="339189"/>
        </a:xfrm>
        <a:prstGeom prst="rightArrow">
          <a:avLst>
            <a:gd name="adj1" fmla="val 60000"/>
            <a:gd name="adj2" fmla="val 5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231661" y="802891"/>
        <a:ext cx="203513" cy="197861"/>
      </dsp:txXfrm>
    </dsp:sp>
    <dsp:sp modelId="{453CF413-D349-47AC-AB9F-EAA2F18210DD}">
      <dsp:nvSpPr>
        <dsp:cNvPr id="0" name=""/>
        <dsp:cNvSpPr/>
      </dsp:nvSpPr>
      <dsp:spPr>
        <a:xfrm>
          <a:off x="2198367" y="1132659"/>
          <a:ext cx="2270099" cy="753755"/>
        </a:xfrm>
        <a:prstGeom prst="roundRect">
          <a:avLst>
            <a:gd name="adj" fmla="val 1000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a:t>以模型和归纳为特征的“理论科学范式”</a:t>
          </a:r>
        </a:p>
      </dsp:txBody>
      <dsp:txXfrm>
        <a:off x="2220444" y="1154736"/>
        <a:ext cx="2225945" cy="709601"/>
      </dsp:txXfrm>
    </dsp:sp>
    <dsp:sp modelId="{677E0E18-F415-4EE0-BC37-5236AE965BAA}">
      <dsp:nvSpPr>
        <dsp:cNvPr id="0" name=""/>
        <dsp:cNvSpPr/>
      </dsp:nvSpPr>
      <dsp:spPr>
        <a:xfrm rot="5400000">
          <a:off x="3192088" y="1905259"/>
          <a:ext cx="282658" cy="339189"/>
        </a:xfrm>
        <a:prstGeom prst="rightArrow">
          <a:avLst>
            <a:gd name="adj1" fmla="val 60000"/>
            <a:gd name="adj2" fmla="val 50000"/>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231661" y="1933525"/>
        <a:ext cx="203513" cy="197861"/>
      </dsp:txXfrm>
    </dsp:sp>
    <dsp:sp modelId="{66835104-8B8B-4B51-B641-BDDA394A177E}">
      <dsp:nvSpPr>
        <dsp:cNvPr id="0" name=""/>
        <dsp:cNvSpPr/>
      </dsp:nvSpPr>
      <dsp:spPr>
        <a:xfrm>
          <a:off x="2198367" y="2263292"/>
          <a:ext cx="2270099" cy="753755"/>
        </a:xfrm>
        <a:prstGeom prst="roundRect">
          <a:avLst>
            <a:gd name="adj" fmla="val 1000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a:t>以模拟仿真为特征的“计算科学范式”</a:t>
          </a:r>
        </a:p>
      </dsp:txBody>
      <dsp:txXfrm>
        <a:off x="2220444" y="2285369"/>
        <a:ext cx="2225945" cy="709601"/>
      </dsp:txXfrm>
    </dsp:sp>
    <dsp:sp modelId="{4AA8593F-8F39-4648-A513-450D86B15083}">
      <dsp:nvSpPr>
        <dsp:cNvPr id="0" name=""/>
        <dsp:cNvSpPr/>
      </dsp:nvSpPr>
      <dsp:spPr>
        <a:xfrm rot="5400000">
          <a:off x="3192088" y="3035892"/>
          <a:ext cx="282658" cy="339189"/>
        </a:xfrm>
        <a:prstGeom prst="rightArrow">
          <a:avLst>
            <a:gd name="adj1" fmla="val 60000"/>
            <a:gd name="adj2" fmla="val 5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3231661" y="3064158"/>
        <a:ext cx="203513" cy="197861"/>
      </dsp:txXfrm>
    </dsp:sp>
    <dsp:sp modelId="{EE6CA17F-FC26-4630-85E7-D370B0D4186E}">
      <dsp:nvSpPr>
        <dsp:cNvPr id="0" name=""/>
        <dsp:cNvSpPr/>
      </dsp:nvSpPr>
      <dsp:spPr>
        <a:xfrm>
          <a:off x="2198367" y="3393926"/>
          <a:ext cx="2270099" cy="753755"/>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a:t>数据密集型科学发现范式</a:t>
          </a:r>
        </a:p>
      </dsp:txBody>
      <dsp:txXfrm>
        <a:off x="2220444" y="3416003"/>
        <a:ext cx="2225945" cy="70960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47EBC-2E58-4384-8F2E-20CF2C25877B}">
      <dsp:nvSpPr>
        <dsp:cNvPr id="0" name=""/>
        <dsp:cNvSpPr/>
      </dsp:nvSpPr>
      <dsp:spPr>
        <a:xfrm>
          <a:off x="0" y="44463"/>
          <a:ext cx="3816424" cy="7160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sz="1700" kern="1200"/>
            <a:t>分片</a:t>
          </a:r>
          <a:r>
            <a:rPr lang="en-US" sz="1700" kern="1200"/>
            <a:t>(Sharding</a:t>
          </a:r>
          <a:r>
            <a:rPr lang="zh-CN" sz="1700" kern="1200"/>
            <a:t>）与切片（</a:t>
          </a:r>
          <a:r>
            <a:rPr lang="en-US" sz="1700" kern="1200"/>
            <a:t>splitting</a:t>
          </a:r>
          <a:r>
            <a:rPr lang="zh-CN" sz="1700" kern="1200"/>
            <a:t>） 是两个不同概念</a:t>
          </a:r>
        </a:p>
      </dsp:txBody>
      <dsp:txXfrm>
        <a:off x="34954" y="79417"/>
        <a:ext cx="3746516" cy="646132"/>
      </dsp:txXfrm>
    </dsp:sp>
    <dsp:sp modelId="{997AB25B-8D4C-408A-824C-633F6AEA9E13}">
      <dsp:nvSpPr>
        <dsp:cNvPr id="0" name=""/>
        <dsp:cNvSpPr/>
      </dsp:nvSpPr>
      <dsp:spPr>
        <a:xfrm>
          <a:off x="0" y="809463"/>
          <a:ext cx="3816424" cy="7160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关系数据库中需要由程序员编写代码的方式实现分片</a:t>
          </a:r>
        </a:p>
      </dsp:txBody>
      <dsp:txXfrm>
        <a:off x="34954" y="844417"/>
        <a:ext cx="3746516" cy="646132"/>
      </dsp:txXfrm>
    </dsp:sp>
    <dsp:sp modelId="{C58A2BB8-0F64-42BC-B402-D090458DB014}">
      <dsp:nvSpPr>
        <dsp:cNvPr id="0" name=""/>
        <dsp:cNvSpPr/>
      </dsp:nvSpPr>
      <dsp:spPr>
        <a:xfrm>
          <a:off x="0" y="1574463"/>
          <a:ext cx="3816424" cy="7160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分片可以支持负载均衡，提升读写性能以及系统可靠性</a:t>
          </a:r>
        </a:p>
      </dsp:txBody>
      <dsp:txXfrm>
        <a:off x="34954" y="1609417"/>
        <a:ext cx="3746516" cy="646132"/>
      </dsp:txXfrm>
    </dsp:sp>
    <dsp:sp modelId="{94BEE51F-DB51-47A5-997E-88BED8469D5B}">
      <dsp:nvSpPr>
        <dsp:cNvPr id="0" name=""/>
        <dsp:cNvSpPr/>
      </dsp:nvSpPr>
      <dsp:spPr>
        <a:xfrm>
          <a:off x="0" y="2339463"/>
          <a:ext cx="3816424" cy="7160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kern="1200"/>
            <a:t>分片支持一定的故障恢复</a:t>
          </a:r>
        </a:p>
      </dsp:txBody>
      <dsp:txXfrm>
        <a:off x="34954" y="2374417"/>
        <a:ext cx="3746516" cy="64613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00E99-C71B-4568-93E5-48E045262B29}">
      <dsp:nvSpPr>
        <dsp:cNvPr id="0" name=""/>
        <dsp:cNvSpPr/>
      </dsp:nvSpPr>
      <dsp:spPr>
        <a:xfrm>
          <a:off x="0" y="713531"/>
          <a:ext cx="3023652" cy="1814191"/>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a:t>学术期刊</a:t>
          </a:r>
          <a:endParaRPr lang="zh-CN" altLang="en-US" sz="2400" b="1" kern="1200" dirty="0"/>
        </a:p>
        <a:p>
          <a:pPr marL="57150" lvl="1" indent="-57150" algn="l" defTabSz="466725" rtl="0">
            <a:lnSpc>
              <a:spcPct val="90000"/>
            </a:lnSpc>
            <a:spcBef>
              <a:spcPct val="0"/>
            </a:spcBef>
            <a:spcAft>
              <a:spcPct val="15000"/>
            </a:spcAft>
            <a:buChar char="•"/>
          </a:pPr>
          <a:r>
            <a:rPr lang="en-US" sz="1050" b="1" kern="1200"/>
            <a:t>The Data Science Journal</a:t>
          </a:r>
          <a:r>
            <a:rPr lang="zh-CN" altLang="en-US" sz="1050" b="1" kern="1200"/>
            <a:t>（</a:t>
          </a:r>
          <a:r>
            <a:rPr lang="en-US" sz="1050" b="1" kern="1200"/>
            <a:t>ISSN 1683-1470</a:t>
          </a:r>
          <a:r>
            <a:rPr lang="zh-CN" altLang="en-US" sz="1050" b="1" kern="1200"/>
            <a:t>）</a:t>
          </a:r>
          <a:endParaRPr lang="zh-CN" sz="1050" b="1" kern="1200" dirty="0"/>
        </a:p>
        <a:p>
          <a:pPr marL="57150" lvl="1" indent="-57150" algn="l" defTabSz="466725" rtl="0">
            <a:lnSpc>
              <a:spcPct val="90000"/>
            </a:lnSpc>
            <a:spcBef>
              <a:spcPct val="0"/>
            </a:spcBef>
            <a:spcAft>
              <a:spcPct val="15000"/>
            </a:spcAft>
            <a:buChar char="•"/>
          </a:pPr>
          <a:r>
            <a:rPr lang="en-US" sz="1050" b="1" kern="1200"/>
            <a:t>Data Science and Engineering</a:t>
          </a:r>
          <a:endParaRPr lang="zh-CN" sz="1050" b="1" kern="1200" dirty="0"/>
        </a:p>
        <a:p>
          <a:pPr marL="57150" lvl="1" indent="-57150" algn="l" defTabSz="466725" rtl="0">
            <a:lnSpc>
              <a:spcPct val="90000"/>
            </a:lnSpc>
            <a:spcBef>
              <a:spcPct val="0"/>
            </a:spcBef>
            <a:spcAft>
              <a:spcPct val="15000"/>
            </a:spcAft>
            <a:buChar char="•"/>
          </a:pPr>
          <a:r>
            <a:rPr lang="en-US" sz="1050" b="1" kern="1200"/>
            <a:t>International Journal of Data Science and Analytics</a:t>
          </a:r>
          <a:endParaRPr lang="zh-CN" sz="1050" b="1" kern="1200" dirty="0"/>
        </a:p>
        <a:p>
          <a:pPr marL="57150" lvl="1" indent="-57150" algn="l" defTabSz="466725" rtl="0">
            <a:lnSpc>
              <a:spcPct val="90000"/>
            </a:lnSpc>
            <a:spcBef>
              <a:spcPct val="0"/>
            </a:spcBef>
            <a:spcAft>
              <a:spcPct val="15000"/>
            </a:spcAft>
            <a:buChar char="•"/>
          </a:pPr>
          <a:r>
            <a:rPr lang="en-US" sz="1050" b="1" kern="1200"/>
            <a:t>International Journal of Data Science</a:t>
          </a:r>
          <a:endParaRPr lang="zh-CN" sz="1050" b="1" kern="1200" dirty="0"/>
        </a:p>
        <a:p>
          <a:pPr marL="57150" lvl="1" indent="-57150" algn="l" defTabSz="466725" rtl="0">
            <a:lnSpc>
              <a:spcPct val="90000"/>
            </a:lnSpc>
            <a:spcBef>
              <a:spcPct val="0"/>
            </a:spcBef>
            <a:spcAft>
              <a:spcPct val="15000"/>
            </a:spcAft>
            <a:buChar char="•"/>
          </a:pPr>
          <a:r>
            <a:rPr lang="en-US" sz="1050" b="1" kern="1200"/>
            <a:t>The Data Science Journal</a:t>
          </a:r>
          <a:r>
            <a:rPr lang="zh-CN" altLang="en-US" sz="1050" b="1" kern="1200"/>
            <a:t>（</a:t>
          </a:r>
          <a:r>
            <a:rPr lang="en-US" altLang="zh-CN" sz="1050" b="0" i="0" kern="1200">
              <a:effectLst/>
              <a:latin typeface="+mn-lt"/>
              <a:ea typeface="+mn-ea"/>
              <a:cs typeface="+mn-cs"/>
            </a:rPr>
            <a:t>ISSN 1680-743X</a:t>
          </a:r>
          <a:r>
            <a:rPr lang="zh-CN" altLang="en-US" sz="1050" b="1" kern="1200"/>
            <a:t>）</a:t>
          </a:r>
          <a:endParaRPr lang="zh-CN" sz="1050" b="1" kern="1200" dirty="0"/>
        </a:p>
      </dsp:txBody>
      <dsp:txXfrm>
        <a:off x="0" y="713531"/>
        <a:ext cx="3023652" cy="1814191"/>
      </dsp:txXfrm>
    </dsp:sp>
    <dsp:sp modelId="{3C295714-15CD-421C-82CB-7A5D7308A629}">
      <dsp:nvSpPr>
        <dsp:cNvPr id="0" name=""/>
        <dsp:cNvSpPr/>
      </dsp:nvSpPr>
      <dsp:spPr>
        <a:xfrm>
          <a:off x="3326017" y="713531"/>
          <a:ext cx="3023652" cy="1814191"/>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a:t>国际会议</a:t>
          </a:r>
          <a:endParaRPr lang="zh-CN" altLang="en-US" sz="2400" b="1" kern="1200" dirty="0"/>
        </a:p>
        <a:p>
          <a:pPr marL="57150" lvl="1" indent="-57150" algn="l" defTabSz="466725" rtl="0">
            <a:lnSpc>
              <a:spcPct val="90000"/>
            </a:lnSpc>
            <a:spcBef>
              <a:spcPct val="0"/>
            </a:spcBef>
            <a:spcAft>
              <a:spcPct val="15000"/>
            </a:spcAft>
            <a:buChar char="•"/>
          </a:pPr>
          <a:r>
            <a:rPr lang="en-US" sz="1050" b="1" kern="1200"/>
            <a:t>IEEE DSAA </a:t>
          </a:r>
          <a:endParaRPr lang="zh-CN" sz="1050" b="1" kern="1200" dirty="0"/>
        </a:p>
        <a:p>
          <a:pPr marL="57150" lvl="1" indent="-57150" algn="l" defTabSz="466725" rtl="0">
            <a:lnSpc>
              <a:spcPct val="90000"/>
            </a:lnSpc>
            <a:spcBef>
              <a:spcPct val="0"/>
            </a:spcBef>
            <a:spcAft>
              <a:spcPct val="15000"/>
            </a:spcAft>
            <a:buChar char="•"/>
          </a:pPr>
          <a:r>
            <a:rPr lang="en-US" sz="1050" b="1" kern="1200"/>
            <a:t>ACM IKDD CODS </a:t>
          </a:r>
          <a:endParaRPr lang="zh-CN" sz="1050" b="1" kern="1200" dirty="0"/>
        </a:p>
        <a:p>
          <a:pPr marL="57150" lvl="1" indent="-57150" algn="l" defTabSz="466725" rtl="0">
            <a:lnSpc>
              <a:spcPct val="90000"/>
            </a:lnSpc>
            <a:spcBef>
              <a:spcPct val="0"/>
            </a:spcBef>
            <a:spcAft>
              <a:spcPct val="15000"/>
            </a:spcAft>
            <a:buChar char="•"/>
          </a:pPr>
          <a:r>
            <a:rPr lang="en-US" sz="1050" b="1" kern="1200"/>
            <a:t>ICDSE</a:t>
          </a:r>
          <a:endParaRPr lang="zh-CN" sz="1050" b="1" kern="1200" dirty="0"/>
        </a:p>
        <a:p>
          <a:pPr marL="57150" lvl="1" indent="-57150" algn="l" defTabSz="466725" rtl="0">
            <a:lnSpc>
              <a:spcPct val="90000"/>
            </a:lnSpc>
            <a:spcBef>
              <a:spcPct val="0"/>
            </a:spcBef>
            <a:spcAft>
              <a:spcPct val="15000"/>
            </a:spcAft>
            <a:buChar char="•"/>
          </a:pPr>
          <a:r>
            <a:rPr lang="en-US" sz="1050" b="1" kern="1200"/>
            <a:t>ICDS</a:t>
          </a:r>
          <a:endParaRPr lang="zh-CN" sz="1050" b="1" kern="1200" dirty="0"/>
        </a:p>
        <a:p>
          <a:pPr marL="57150" lvl="1" indent="-57150" algn="l" defTabSz="466725" rtl="0">
            <a:lnSpc>
              <a:spcPct val="90000"/>
            </a:lnSpc>
            <a:spcBef>
              <a:spcPct val="0"/>
            </a:spcBef>
            <a:spcAft>
              <a:spcPct val="15000"/>
            </a:spcAft>
            <a:buChar char="•"/>
          </a:pPr>
          <a:r>
            <a:rPr lang="en-US" sz="1050" b="1" kern="1200"/>
            <a:t>Unstructured data science pop-up</a:t>
          </a:r>
          <a:r>
            <a:rPr lang="zh-CN" altLang="en-US" sz="1050" b="1" kern="1200"/>
            <a:t>等</a:t>
          </a:r>
          <a:endParaRPr lang="zh-CN" sz="1050" b="1" kern="1200" dirty="0"/>
        </a:p>
      </dsp:txBody>
      <dsp:txXfrm>
        <a:off x="3326017" y="713531"/>
        <a:ext cx="3023652" cy="1814191"/>
      </dsp:txXfrm>
    </dsp:sp>
    <dsp:sp modelId="{8882B781-A6BD-4DF1-8B7C-0B177BCA9235}">
      <dsp:nvSpPr>
        <dsp:cNvPr id="0" name=""/>
        <dsp:cNvSpPr/>
      </dsp:nvSpPr>
      <dsp:spPr>
        <a:xfrm>
          <a:off x="6652035" y="713531"/>
          <a:ext cx="3023652" cy="1814191"/>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研究机构</a:t>
          </a:r>
        </a:p>
        <a:p>
          <a:pPr marL="57150" lvl="1" indent="-57150" algn="l" defTabSz="466725" rtl="0">
            <a:lnSpc>
              <a:spcPct val="90000"/>
            </a:lnSpc>
            <a:spcBef>
              <a:spcPct val="0"/>
            </a:spcBef>
            <a:spcAft>
              <a:spcPct val="15000"/>
            </a:spcAft>
            <a:buChar char="•"/>
          </a:pPr>
          <a:r>
            <a:rPr lang="en-US" sz="1050" b="1" kern="1200" dirty="0"/>
            <a:t>Imperial College London</a:t>
          </a:r>
          <a:endParaRPr lang="zh-CN" sz="1050" b="1" kern="1200" dirty="0"/>
        </a:p>
        <a:p>
          <a:pPr marL="57150" lvl="1" indent="-57150" algn="l" defTabSz="466725" rtl="0">
            <a:lnSpc>
              <a:spcPct val="90000"/>
            </a:lnSpc>
            <a:spcBef>
              <a:spcPct val="0"/>
            </a:spcBef>
            <a:spcAft>
              <a:spcPct val="15000"/>
            </a:spcAft>
            <a:buChar char="•"/>
          </a:pPr>
          <a:r>
            <a:rPr lang="en-US" sz="1050" b="1" kern="1200" dirty="0"/>
            <a:t>Data Science Institute</a:t>
          </a:r>
          <a:endParaRPr lang="zh-CN" sz="1050" b="1" kern="1200" dirty="0"/>
        </a:p>
        <a:p>
          <a:pPr marL="57150" lvl="1" indent="-57150" algn="l" defTabSz="466725" rtl="0">
            <a:lnSpc>
              <a:spcPct val="90000"/>
            </a:lnSpc>
            <a:spcBef>
              <a:spcPct val="0"/>
            </a:spcBef>
            <a:spcAft>
              <a:spcPct val="15000"/>
            </a:spcAft>
            <a:buChar char="•"/>
          </a:pPr>
          <a:r>
            <a:rPr lang="en-US" sz="1050" b="1" kern="1200"/>
            <a:t>NYU Center for Data Science</a:t>
          </a:r>
          <a:endParaRPr lang="zh-CN" sz="1050" b="1" kern="1200"/>
        </a:p>
        <a:p>
          <a:pPr marL="57150" lvl="1" indent="-57150" algn="l" defTabSz="466725" rtl="0">
            <a:lnSpc>
              <a:spcPct val="90000"/>
            </a:lnSpc>
            <a:spcBef>
              <a:spcPct val="0"/>
            </a:spcBef>
            <a:spcAft>
              <a:spcPct val="15000"/>
            </a:spcAft>
            <a:buChar char="•"/>
          </a:pPr>
          <a:r>
            <a:rPr lang="en-US" sz="1050" b="1" kern="1200"/>
            <a:t>Data Science at UC Berkeley</a:t>
          </a:r>
          <a:endParaRPr lang="zh-CN" sz="1050" b="1" kern="1200"/>
        </a:p>
        <a:p>
          <a:pPr marL="57150" lvl="1" indent="-57150" algn="l" defTabSz="466725" rtl="0">
            <a:lnSpc>
              <a:spcPct val="90000"/>
            </a:lnSpc>
            <a:spcBef>
              <a:spcPct val="0"/>
            </a:spcBef>
            <a:spcAft>
              <a:spcPct val="15000"/>
            </a:spcAft>
            <a:buChar char="•"/>
          </a:pPr>
          <a:r>
            <a:rPr lang="en-US" sz="1050" b="1" kern="1200" dirty="0"/>
            <a:t>Data Science Global</a:t>
          </a:r>
          <a:endParaRPr lang="zh-CN" sz="1050" b="1" kern="1200" dirty="0"/>
        </a:p>
        <a:p>
          <a:pPr marL="57150" lvl="1" indent="-57150" algn="l" defTabSz="466725" rtl="0">
            <a:lnSpc>
              <a:spcPct val="90000"/>
            </a:lnSpc>
            <a:spcBef>
              <a:spcPct val="0"/>
            </a:spcBef>
            <a:spcAft>
              <a:spcPct val="15000"/>
            </a:spcAft>
            <a:buChar char="•"/>
          </a:pPr>
          <a:r>
            <a:rPr lang="en-US" altLang="zh-CN" sz="1050" b="1" kern="1200" dirty="0"/>
            <a:t>DEKE</a:t>
          </a:r>
          <a:r>
            <a:rPr lang="zh-CN" altLang="en-US" sz="1050" b="1" kern="1200" dirty="0"/>
            <a:t>等 </a:t>
          </a:r>
          <a:endParaRPr lang="zh-CN" sz="1050" b="1" kern="1200" dirty="0"/>
        </a:p>
      </dsp:txBody>
      <dsp:txXfrm>
        <a:off x="6652035" y="713531"/>
        <a:ext cx="3023652" cy="1814191"/>
      </dsp:txXfrm>
    </dsp:sp>
    <dsp:sp modelId="{3AEF7234-270F-4641-BDD2-6E70ABB8078E}">
      <dsp:nvSpPr>
        <dsp:cNvPr id="0" name=""/>
        <dsp:cNvSpPr/>
      </dsp:nvSpPr>
      <dsp:spPr>
        <a:xfrm>
          <a:off x="0" y="2830088"/>
          <a:ext cx="3023652" cy="1814191"/>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课程资源</a:t>
          </a:r>
        </a:p>
        <a:p>
          <a:pPr marL="57150" lvl="1" indent="-57150" algn="l" defTabSz="466725" rtl="0">
            <a:lnSpc>
              <a:spcPct val="90000"/>
            </a:lnSpc>
            <a:spcBef>
              <a:spcPct val="0"/>
            </a:spcBef>
            <a:spcAft>
              <a:spcPct val="15000"/>
            </a:spcAft>
            <a:buChar char="•"/>
          </a:pPr>
          <a:r>
            <a:rPr lang="zh-CN" altLang="en-US" sz="1050" b="1" kern="1200" dirty="0"/>
            <a:t>中国人民大学朝乐门提供的数据科学课程资源（即将公开）</a:t>
          </a:r>
        </a:p>
        <a:p>
          <a:pPr marL="57150" lvl="1" indent="-57150" algn="l" defTabSz="466725" rtl="0">
            <a:lnSpc>
              <a:spcPct val="90000"/>
            </a:lnSpc>
            <a:spcBef>
              <a:spcPct val="0"/>
            </a:spcBef>
            <a:spcAft>
              <a:spcPct val="15000"/>
            </a:spcAft>
            <a:buChar char="•"/>
          </a:pPr>
          <a:r>
            <a:rPr lang="zh-CN" sz="1050" b="1" kern="1200" dirty="0"/>
            <a:t>哈佛、</a:t>
          </a:r>
          <a:r>
            <a:rPr lang="en-US" sz="1050" b="1" kern="1200" dirty="0"/>
            <a:t>MIT</a:t>
          </a:r>
          <a:r>
            <a:rPr lang="zh-CN" sz="1050" b="1" kern="1200" dirty="0"/>
            <a:t>、斯坦福大学、纽约大学、哥伦比亚大学的数据科学及相关课程；</a:t>
          </a:r>
        </a:p>
      </dsp:txBody>
      <dsp:txXfrm>
        <a:off x="0" y="2830088"/>
        <a:ext cx="3023652" cy="1814191"/>
      </dsp:txXfrm>
    </dsp:sp>
    <dsp:sp modelId="{792B4F5A-7B3D-4D9B-87F5-D6917096693D}">
      <dsp:nvSpPr>
        <dsp:cNvPr id="0" name=""/>
        <dsp:cNvSpPr/>
      </dsp:nvSpPr>
      <dsp:spPr>
        <a:xfrm>
          <a:off x="3326017" y="2830088"/>
          <a:ext cx="3023652" cy="1814191"/>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学位项目</a:t>
          </a:r>
        </a:p>
        <a:p>
          <a:pPr marL="57150" lvl="1" indent="-57150" algn="l" defTabSz="466725" rtl="0">
            <a:lnSpc>
              <a:spcPct val="90000"/>
            </a:lnSpc>
            <a:spcBef>
              <a:spcPct val="0"/>
            </a:spcBef>
            <a:spcAft>
              <a:spcPct val="15000"/>
            </a:spcAft>
            <a:buChar char="•"/>
          </a:pPr>
          <a:r>
            <a:rPr lang="zh-CN" sz="1050" b="1" kern="1200" dirty="0"/>
            <a:t>卡内基</a:t>
          </a:r>
          <a:r>
            <a:rPr lang="en-US" sz="1050" b="1" kern="1200" dirty="0"/>
            <a:t>-</a:t>
          </a:r>
          <a:r>
            <a:rPr lang="zh-CN" sz="1050" b="1" kern="1200" dirty="0"/>
            <a:t>梅隆大学、斯坦福大学、纽约大学、加州大学伯克利分校</a:t>
          </a:r>
          <a:r>
            <a:rPr lang="zh-CN" altLang="en-US" sz="1050" b="1" kern="1200" dirty="0"/>
            <a:t>等</a:t>
          </a:r>
          <a:endParaRPr lang="zh-CN" sz="1050" b="1" kern="1200" dirty="0"/>
        </a:p>
        <a:p>
          <a:pPr marL="57150" lvl="1" indent="-57150" algn="l" defTabSz="466725" rtl="0">
            <a:lnSpc>
              <a:spcPct val="90000"/>
            </a:lnSpc>
            <a:spcBef>
              <a:spcPct val="0"/>
            </a:spcBef>
            <a:spcAft>
              <a:spcPct val="15000"/>
            </a:spcAft>
            <a:buChar char="•"/>
          </a:pPr>
          <a:r>
            <a:rPr lang="zh-CN" altLang="en-US" sz="1050" b="1" i="0" kern="1200" dirty="0"/>
            <a:t>北京大学、中国人民大学、对外经贸大学、中南大学</a:t>
          </a:r>
          <a:r>
            <a:rPr lang="zh-CN" altLang="en-US" sz="1050" b="1" kern="1200" dirty="0"/>
            <a:t>等</a:t>
          </a:r>
        </a:p>
      </dsp:txBody>
      <dsp:txXfrm>
        <a:off x="3326017" y="2830088"/>
        <a:ext cx="3023652" cy="1814191"/>
      </dsp:txXfrm>
    </dsp:sp>
    <dsp:sp modelId="{CE34856C-BA96-4583-B7A4-A4F66A222831}">
      <dsp:nvSpPr>
        <dsp:cNvPr id="0" name=""/>
        <dsp:cNvSpPr/>
      </dsp:nvSpPr>
      <dsp:spPr>
        <a:xfrm>
          <a:off x="6652035" y="2830088"/>
          <a:ext cx="3023652" cy="1814191"/>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专家学者</a:t>
          </a:r>
        </a:p>
        <a:p>
          <a:pPr marL="57150" lvl="1" indent="-57150" algn="l" defTabSz="466725" rtl="0">
            <a:lnSpc>
              <a:spcPct val="90000"/>
            </a:lnSpc>
            <a:spcBef>
              <a:spcPct val="0"/>
            </a:spcBef>
            <a:spcAft>
              <a:spcPct val="15000"/>
            </a:spcAft>
            <a:buChar char="•"/>
          </a:pPr>
          <a:r>
            <a:rPr lang="en-US" sz="1050" b="1" kern="1200" dirty="0"/>
            <a:t>Alex </a:t>
          </a:r>
          <a:r>
            <a:rPr lang="zh-CN" sz="1050" b="1" kern="1200" dirty="0"/>
            <a:t>（</a:t>
          </a:r>
          <a:r>
            <a:rPr lang="en-US" sz="1050" b="1" kern="1200" dirty="0"/>
            <a:t>Sandy</a:t>
          </a:r>
          <a:r>
            <a:rPr lang="zh-CN" sz="1050" b="1" kern="1200" dirty="0"/>
            <a:t>）</a:t>
          </a:r>
          <a:r>
            <a:rPr lang="en-US" sz="1050" b="1" kern="1200" dirty="0"/>
            <a:t> Pentland</a:t>
          </a:r>
          <a:endParaRPr lang="zh-CN" sz="1050" b="1" kern="1200" dirty="0"/>
        </a:p>
        <a:p>
          <a:pPr marL="57150" lvl="1" indent="-57150" algn="l" defTabSz="466725" rtl="0">
            <a:lnSpc>
              <a:spcPct val="90000"/>
            </a:lnSpc>
            <a:spcBef>
              <a:spcPct val="0"/>
            </a:spcBef>
            <a:spcAft>
              <a:spcPct val="15000"/>
            </a:spcAft>
            <a:buChar char="•"/>
          </a:pPr>
          <a:r>
            <a:rPr lang="en-US" sz="1050" b="1" kern="1200" dirty="0"/>
            <a:t>DJ Patil</a:t>
          </a:r>
          <a:endParaRPr lang="zh-CN" sz="1050" b="1" kern="1200" dirty="0"/>
        </a:p>
        <a:p>
          <a:pPr marL="57150" lvl="1" indent="-57150" algn="l" defTabSz="466725" rtl="0">
            <a:lnSpc>
              <a:spcPct val="90000"/>
            </a:lnSpc>
            <a:spcBef>
              <a:spcPct val="0"/>
            </a:spcBef>
            <a:spcAft>
              <a:spcPct val="15000"/>
            </a:spcAft>
            <a:buChar char="•"/>
          </a:pPr>
          <a:r>
            <a:rPr lang="en-US" sz="1050" b="1" kern="1200" dirty="0"/>
            <a:t>Carlos Somohano</a:t>
          </a:r>
          <a:endParaRPr lang="zh-CN" sz="1050" b="1" kern="1200" dirty="0"/>
        </a:p>
        <a:p>
          <a:pPr marL="57150" lvl="1" indent="-57150" algn="l" defTabSz="466725" rtl="0">
            <a:lnSpc>
              <a:spcPct val="90000"/>
            </a:lnSpc>
            <a:spcBef>
              <a:spcPct val="0"/>
            </a:spcBef>
            <a:spcAft>
              <a:spcPct val="15000"/>
            </a:spcAft>
            <a:buChar char="•"/>
          </a:pPr>
          <a:r>
            <a:rPr lang="en-US" sz="1050" b="1" kern="1200" dirty="0"/>
            <a:t>Monica Rogati</a:t>
          </a:r>
          <a:endParaRPr lang="zh-CN" sz="1050" b="1" kern="1200" dirty="0"/>
        </a:p>
        <a:p>
          <a:pPr marL="57150" lvl="1" indent="-57150" algn="l" defTabSz="466725" rtl="0">
            <a:lnSpc>
              <a:spcPct val="90000"/>
            </a:lnSpc>
            <a:spcBef>
              <a:spcPct val="0"/>
            </a:spcBef>
            <a:spcAft>
              <a:spcPct val="15000"/>
            </a:spcAft>
            <a:buChar char="•"/>
          </a:pPr>
          <a:r>
            <a:rPr lang="en-US" sz="1050" b="1" kern="1200" dirty="0"/>
            <a:t>Sergey Yurgenson</a:t>
          </a:r>
          <a:r>
            <a:rPr lang="zh-CN" altLang="en-US" sz="1050" b="1" kern="1200" dirty="0"/>
            <a:t>等</a:t>
          </a:r>
          <a:endParaRPr lang="zh-CN" sz="1050" b="1" kern="1200" dirty="0"/>
        </a:p>
      </dsp:txBody>
      <dsp:txXfrm>
        <a:off x="6652035" y="2830088"/>
        <a:ext cx="3023652" cy="181419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DBB27-9A68-4D32-A1DC-0EEB68FA4EE9}">
      <dsp:nvSpPr>
        <dsp:cNvPr id="0" name=""/>
        <dsp:cNvSpPr/>
      </dsp:nvSpPr>
      <dsp:spPr>
        <a:xfrm>
          <a:off x="0" y="221454"/>
          <a:ext cx="9459664"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a:t>学好本章的重要意义</a:t>
          </a:r>
          <a:endParaRPr lang="zh-CN" altLang="en-US" sz="2400" kern="1200"/>
        </a:p>
      </dsp:txBody>
      <dsp:txXfrm>
        <a:off x="29471" y="250925"/>
        <a:ext cx="9400722" cy="544777"/>
      </dsp:txXfrm>
    </dsp:sp>
    <dsp:sp modelId="{42A3F849-226A-4D9D-BD65-EAF78229A2EC}">
      <dsp:nvSpPr>
        <dsp:cNvPr id="0" name=""/>
        <dsp:cNvSpPr/>
      </dsp:nvSpPr>
      <dsp:spPr>
        <a:xfrm>
          <a:off x="0" y="825174"/>
          <a:ext cx="9459664"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a:t>正确理解数据科学的研究目的、理论体系与基本原则等核心问题是学好数据科学的第一步，防止学习的盲目性和效率低的重要前提，更是成长为数据科学家的必要条件。</a:t>
          </a:r>
        </a:p>
      </dsp:txBody>
      <dsp:txXfrm>
        <a:off x="0" y="825174"/>
        <a:ext cx="9459664" cy="919080"/>
      </dsp:txXfrm>
    </dsp:sp>
    <dsp:sp modelId="{24383D40-925F-4E43-BE26-01F0B3A51469}">
      <dsp:nvSpPr>
        <dsp:cNvPr id="0" name=""/>
        <dsp:cNvSpPr/>
      </dsp:nvSpPr>
      <dsp:spPr>
        <a:xfrm>
          <a:off x="0" y="1744254"/>
          <a:ext cx="9459664"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a:t>继续学习方法</a:t>
          </a:r>
          <a:endParaRPr lang="zh-CN" altLang="en-US" sz="2400" kern="1200"/>
        </a:p>
      </dsp:txBody>
      <dsp:txXfrm>
        <a:off x="29471" y="1773725"/>
        <a:ext cx="9400722" cy="544777"/>
      </dsp:txXfrm>
    </dsp:sp>
    <dsp:sp modelId="{815C828B-653F-4AB2-909D-CC3F51CC5EF6}">
      <dsp:nvSpPr>
        <dsp:cNvPr id="0" name=""/>
        <dsp:cNvSpPr/>
      </dsp:nvSpPr>
      <dsp:spPr>
        <a:xfrm>
          <a:off x="0" y="2347974"/>
          <a:ext cx="9459664"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a:t>本章介绍了数据科学的基础理论，但数据科学是一门新兴学科，相关理论也在动态变化中。因此，在掌握本章内容的基础上，学会自己跟踪数据科学领域的重要期刊、会议、图书、专家的方法尤为关键。为此，本书在“附</a:t>
          </a:r>
          <a:r>
            <a:rPr lang="en-US" sz="1900" kern="1200"/>
            <a:t>II </a:t>
          </a:r>
          <a:r>
            <a:rPr lang="zh-CN" sz="1900" kern="1200"/>
            <a:t>数据科学的重要资源目录”推荐了相关重要资源清单。</a:t>
          </a:r>
        </a:p>
      </dsp:txBody>
      <dsp:txXfrm>
        <a:off x="0" y="2347974"/>
        <a:ext cx="9459664" cy="1192320"/>
      </dsp:txXfrm>
    </dsp:sp>
    <dsp:sp modelId="{42D1A644-C380-47BA-BD9C-57097DF6B8C2}">
      <dsp:nvSpPr>
        <dsp:cNvPr id="0" name=""/>
        <dsp:cNvSpPr/>
      </dsp:nvSpPr>
      <dsp:spPr>
        <a:xfrm>
          <a:off x="0" y="3540295"/>
          <a:ext cx="9459664"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1" kern="1200"/>
            <a:t>提醒及注意事项</a:t>
          </a:r>
          <a:endParaRPr lang="zh-CN" altLang="en-US" sz="2400" kern="1200"/>
        </a:p>
      </dsp:txBody>
      <dsp:txXfrm>
        <a:off x="29471" y="3569766"/>
        <a:ext cx="9400722" cy="544777"/>
      </dsp:txXfrm>
    </dsp:sp>
    <dsp:sp modelId="{A0CD0268-CD04-41EB-A3DC-59929801AC26}">
      <dsp:nvSpPr>
        <dsp:cNvPr id="0" name=""/>
        <dsp:cNvSpPr/>
      </dsp:nvSpPr>
      <dsp:spPr>
        <a:xfrm>
          <a:off x="0" y="4144014"/>
          <a:ext cx="9459664"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a:t>学习数据科学应注意四个基本问题</a:t>
          </a:r>
          <a:r>
            <a:rPr lang="en-US" altLang="zh-CN" sz="1900" kern="1200"/>
            <a:t>——</a:t>
          </a:r>
          <a:r>
            <a:rPr lang="zh-CN" altLang="en-US" sz="1900" kern="1200"/>
            <a:t>数据科学的四则运算原则，如图下图所示。</a:t>
          </a:r>
        </a:p>
      </dsp:txBody>
      <dsp:txXfrm>
        <a:off x="0" y="4144014"/>
        <a:ext cx="9459664" cy="39744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CA0F8-BE3A-4F91-A2EA-72BAEA4213E6}">
      <dsp:nvSpPr>
        <dsp:cNvPr id="0" name=""/>
        <dsp:cNvSpPr/>
      </dsp:nvSpPr>
      <dsp:spPr>
        <a:xfrm>
          <a:off x="1016794" y="0"/>
          <a:ext cx="4762500" cy="4762500"/>
        </a:xfrm>
        <a:prstGeom prst="diamond">
          <a:avLst/>
        </a:prstGeom>
        <a:solidFill>
          <a:srgbClr val="44546A">
            <a:tint val="40000"/>
            <a:hueOff val="0"/>
            <a:satOff val="0"/>
            <a:lumOff val="0"/>
            <a:alphaOff val="0"/>
          </a:srgb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8DA5EB88-ADE6-4ACA-B625-B52EB409F5F0}">
      <dsp:nvSpPr>
        <dsp:cNvPr id="0" name=""/>
        <dsp:cNvSpPr/>
      </dsp:nvSpPr>
      <dsp:spPr>
        <a:xfrm>
          <a:off x="1469231" y="452437"/>
          <a:ext cx="1857375" cy="1857375"/>
        </a:xfrm>
        <a:prstGeom prst="roundRect">
          <a:avLst/>
        </a:prstGeom>
        <a:gradFill rotWithShape="0">
          <a:gsLst>
            <a:gs pos="0">
              <a:srgbClr val="44546A">
                <a:hueOff val="0"/>
                <a:satOff val="0"/>
                <a:lumOff val="0"/>
                <a:alphaOff val="0"/>
                <a:shade val="47500"/>
                <a:satMod val="137000"/>
              </a:srgbClr>
            </a:gs>
            <a:gs pos="55000">
              <a:srgbClr val="44546A">
                <a:hueOff val="0"/>
                <a:satOff val="0"/>
                <a:lumOff val="0"/>
                <a:alphaOff val="0"/>
                <a:shade val="69000"/>
                <a:satMod val="137000"/>
              </a:srgbClr>
            </a:gs>
            <a:gs pos="100000">
              <a:srgbClr val="44546A">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ysClr val="window" lastClr="FFFFFF"/>
              </a:solidFill>
              <a:latin typeface="Arial"/>
              <a:ea typeface="宋体"/>
              <a:cs typeface="+mn-cs"/>
            </a:rPr>
            <a:t>经典理论</a:t>
          </a:r>
          <a:br>
            <a:rPr lang="en-US" altLang="zh-CN" sz="2400" kern="1200" dirty="0">
              <a:solidFill>
                <a:sysClr val="window" lastClr="FFFFFF"/>
              </a:solidFill>
              <a:latin typeface="Arial"/>
              <a:ea typeface="宋体"/>
              <a:cs typeface="+mn-cs"/>
            </a:rPr>
          </a:br>
          <a:r>
            <a:rPr lang="en-US" sz="2400" kern="1200" dirty="0">
              <a:solidFill>
                <a:sysClr val="window" lastClr="FFFFFF"/>
              </a:solidFill>
              <a:latin typeface="Arial"/>
              <a:ea typeface="宋体"/>
              <a:cs typeface="+mn-cs"/>
            </a:rPr>
            <a:t>×</a:t>
          </a:r>
          <a:br>
            <a:rPr lang="en-US" sz="2400" kern="1200" dirty="0">
              <a:solidFill>
                <a:sysClr val="window" lastClr="FFFFFF"/>
              </a:solidFill>
              <a:latin typeface="Arial"/>
              <a:ea typeface="宋体"/>
              <a:cs typeface="+mn-cs"/>
            </a:rPr>
          </a:br>
          <a:r>
            <a:rPr lang="zh-CN" altLang="en-US" sz="2400" kern="1200" dirty="0">
              <a:solidFill>
                <a:sysClr val="window" lastClr="FFFFFF"/>
              </a:solidFill>
              <a:latin typeface="Arial"/>
              <a:ea typeface="宋体"/>
              <a:cs typeface="+mn-cs"/>
            </a:rPr>
            <a:t>最佳实践 </a:t>
          </a:r>
        </a:p>
      </dsp:txBody>
      <dsp:txXfrm>
        <a:off x="1559901" y="543107"/>
        <a:ext cx="1676035" cy="1676035"/>
      </dsp:txXfrm>
    </dsp:sp>
    <dsp:sp modelId="{AB7C929F-5963-406F-B659-E8BA3C55DFB5}">
      <dsp:nvSpPr>
        <dsp:cNvPr id="0" name=""/>
        <dsp:cNvSpPr/>
      </dsp:nvSpPr>
      <dsp:spPr>
        <a:xfrm>
          <a:off x="3469481" y="452437"/>
          <a:ext cx="1857375" cy="1857375"/>
        </a:xfrm>
        <a:prstGeom prst="roundRect">
          <a:avLst/>
        </a:prstGeom>
        <a:solidFill>
          <a:srgbClr val="5B9BD5">
            <a:lumMod val="25000"/>
          </a:srgbClr>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ysClr val="window" lastClr="FFFFFF"/>
              </a:solidFill>
              <a:latin typeface="Arial"/>
              <a:ea typeface="宋体"/>
              <a:cs typeface="+mn-cs"/>
            </a:rPr>
            <a:t>理论学习</a:t>
          </a:r>
          <a:br>
            <a:rPr lang="en-US" altLang="zh-CN" sz="2400" kern="1200" dirty="0">
              <a:solidFill>
                <a:sysClr val="window" lastClr="FFFFFF"/>
              </a:solidFill>
              <a:latin typeface="Arial"/>
              <a:ea typeface="宋体"/>
              <a:cs typeface="+mn-cs"/>
            </a:rPr>
          </a:br>
          <a:r>
            <a:rPr lang="zh-CN" altLang="en-US" sz="2400" kern="1200" dirty="0">
              <a:solidFill>
                <a:sysClr val="window" lastClr="FFFFFF"/>
              </a:solidFill>
              <a:latin typeface="Arial"/>
              <a:ea typeface="宋体"/>
              <a:cs typeface="+mn-cs"/>
            </a:rPr>
            <a:t>＋</a:t>
          </a:r>
          <a:br>
            <a:rPr lang="en-US" altLang="zh-CN" sz="2400" kern="1200" dirty="0">
              <a:solidFill>
                <a:sysClr val="window" lastClr="FFFFFF"/>
              </a:solidFill>
              <a:latin typeface="Arial"/>
              <a:ea typeface="宋体"/>
              <a:cs typeface="+mn-cs"/>
            </a:rPr>
          </a:br>
          <a:r>
            <a:rPr lang="zh-CN" altLang="en-US" sz="2400" kern="1200" dirty="0">
              <a:solidFill>
                <a:sysClr val="window" lastClr="FFFFFF"/>
              </a:solidFill>
              <a:latin typeface="Arial"/>
              <a:ea typeface="宋体"/>
              <a:cs typeface="+mn-cs"/>
            </a:rPr>
            <a:t>动手操作</a:t>
          </a:r>
        </a:p>
      </dsp:txBody>
      <dsp:txXfrm>
        <a:off x="3560151" y="543107"/>
        <a:ext cx="1676035" cy="1676035"/>
      </dsp:txXfrm>
    </dsp:sp>
    <dsp:sp modelId="{E3C0E1F5-1087-419B-B3E4-32E834CA0224}">
      <dsp:nvSpPr>
        <dsp:cNvPr id="0" name=""/>
        <dsp:cNvSpPr/>
      </dsp:nvSpPr>
      <dsp:spPr>
        <a:xfrm>
          <a:off x="1469231" y="2452687"/>
          <a:ext cx="1857375" cy="1857375"/>
        </a:xfrm>
        <a:prstGeom prst="roundRect">
          <a:avLst/>
        </a:prstGeom>
        <a:solidFill>
          <a:srgbClr val="7030A0"/>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solidFill>
                <a:sysClr val="window" lastClr="FFFFFF"/>
              </a:solidFill>
              <a:latin typeface="Arial"/>
              <a:ea typeface="宋体"/>
              <a:cs typeface="+mn-cs"/>
            </a:rPr>
            <a:t>全集知识</a:t>
          </a:r>
          <a:br>
            <a:rPr lang="en-US" altLang="zh-CN" sz="2400" kern="1200" dirty="0">
              <a:solidFill>
                <a:sysClr val="window" lastClr="FFFFFF"/>
              </a:solidFill>
              <a:latin typeface="Arial"/>
              <a:ea typeface="宋体"/>
              <a:cs typeface="+mn-cs"/>
            </a:rPr>
          </a:br>
          <a:r>
            <a:rPr lang="zh-CN" altLang="en-US" sz="2400" kern="1200" dirty="0">
              <a:solidFill>
                <a:sysClr val="window" lastClr="FFFFFF"/>
              </a:solidFill>
              <a:latin typeface="Arial"/>
              <a:ea typeface="宋体"/>
              <a:cs typeface="+mn-cs"/>
            </a:rPr>
            <a:t>－</a:t>
          </a:r>
          <a:br>
            <a:rPr lang="en-US" altLang="zh-CN" sz="2400" kern="1200" dirty="0">
              <a:solidFill>
                <a:sysClr val="window" lastClr="FFFFFF"/>
              </a:solidFill>
              <a:latin typeface="Arial"/>
              <a:ea typeface="宋体"/>
              <a:cs typeface="+mn-cs"/>
            </a:rPr>
          </a:br>
          <a:r>
            <a:rPr lang="zh-CN" altLang="en-US" sz="2400" kern="1200" dirty="0">
              <a:solidFill>
                <a:sysClr val="window" lastClr="FFFFFF"/>
              </a:solidFill>
              <a:latin typeface="Arial"/>
              <a:ea typeface="宋体"/>
              <a:cs typeface="+mn-cs"/>
            </a:rPr>
            <a:t>领域差异性知识</a:t>
          </a:r>
        </a:p>
      </dsp:txBody>
      <dsp:txXfrm>
        <a:off x="1559901" y="2543357"/>
        <a:ext cx="1676035" cy="1676035"/>
      </dsp:txXfrm>
    </dsp:sp>
    <dsp:sp modelId="{F712AB2C-497E-4580-973F-75AE57B697D0}">
      <dsp:nvSpPr>
        <dsp:cNvPr id="0" name=""/>
        <dsp:cNvSpPr/>
      </dsp:nvSpPr>
      <dsp:spPr>
        <a:xfrm>
          <a:off x="3469481" y="2452687"/>
          <a:ext cx="1857375" cy="1857375"/>
        </a:xfrm>
        <a:prstGeom prst="roundRect">
          <a:avLst/>
        </a:prstGeom>
        <a:solidFill>
          <a:srgbClr val="009900"/>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ysClr val="window" lastClr="FFFFFF"/>
              </a:solidFill>
              <a:latin typeface="Arial"/>
              <a:ea typeface="宋体"/>
              <a:cs typeface="+mn-cs"/>
            </a:rPr>
            <a:t>最深奥理论</a:t>
          </a:r>
          <a:br>
            <a:rPr lang="en-US" altLang="zh-CN" sz="2000" kern="1200" dirty="0">
              <a:solidFill>
                <a:sysClr val="window" lastClr="FFFFFF"/>
              </a:solidFill>
              <a:latin typeface="Arial"/>
              <a:ea typeface="宋体"/>
              <a:cs typeface="+mn-cs"/>
            </a:rPr>
          </a:br>
          <a:r>
            <a:rPr lang="en-US" sz="2000" kern="1200" dirty="0">
              <a:solidFill>
                <a:sysClr val="window" lastClr="FFFFFF"/>
              </a:solidFill>
              <a:latin typeface="Arial"/>
              <a:ea typeface="宋体"/>
              <a:cs typeface="+mn-cs"/>
            </a:rPr>
            <a:t>÷</a:t>
          </a:r>
          <a:br>
            <a:rPr lang="en-US" sz="2000" kern="1200" dirty="0">
              <a:solidFill>
                <a:sysClr val="window" lastClr="FFFFFF"/>
              </a:solidFill>
              <a:latin typeface="Arial"/>
              <a:ea typeface="宋体"/>
              <a:cs typeface="+mn-cs"/>
            </a:rPr>
          </a:br>
          <a:r>
            <a:rPr lang="zh-CN" altLang="en-US" sz="2000" kern="1200" dirty="0">
              <a:solidFill>
                <a:sysClr val="window" lastClr="FFFFFF"/>
              </a:solidFill>
              <a:latin typeface="Arial"/>
              <a:ea typeface="宋体"/>
              <a:cs typeface="+mn-cs"/>
            </a:rPr>
            <a:t>最基本逻辑</a:t>
          </a:r>
        </a:p>
      </dsp:txBody>
      <dsp:txXfrm>
        <a:off x="3560151" y="2543357"/>
        <a:ext cx="1676035" cy="1676035"/>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406C-3E3F-4F26-8453-97F1C45FCCBD}">
      <dsp:nvSpPr>
        <dsp:cNvPr id="0" name=""/>
        <dsp:cNvSpPr/>
      </dsp:nvSpPr>
      <dsp:spPr>
        <a:xfrm>
          <a:off x="511" y="248663"/>
          <a:ext cx="1993979" cy="119638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领导者</a:t>
          </a:r>
          <a:r>
            <a:rPr lang="en-US" sz="1300" kern="1200" dirty="0"/>
            <a:t>(4</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IBM, SAS, </a:t>
          </a:r>
          <a:r>
            <a:rPr lang="en-US" sz="1300" kern="1200" dirty="0" err="1"/>
            <a:t>RapidMiner</a:t>
          </a:r>
          <a:r>
            <a:rPr lang="en-US" sz="1300" kern="1200" dirty="0"/>
            <a:t>, KNIME</a:t>
          </a:r>
          <a:r>
            <a:rPr lang="zh-CN" sz="1300" kern="1200" dirty="0"/>
            <a:t>；</a:t>
          </a:r>
        </a:p>
      </dsp:txBody>
      <dsp:txXfrm>
        <a:off x="511" y="248663"/>
        <a:ext cx="1993979" cy="1196387"/>
      </dsp:txXfrm>
    </dsp:sp>
    <dsp:sp modelId="{C587E47E-248A-422F-B483-DAC43A2A5016}">
      <dsp:nvSpPr>
        <dsp:cNvPr id="0" name=""/>
        <dsp:cNvSpPr/>
      </dsp:nvSpPr>
      <dsp:spPr>
        <a:xfrm>
          <a:off x="2193888" y="248663"/>
          <a:ext cx="1993979" cy="1196387"/>
        </a:xfrm>
        <a:prstGeom prst="rect">
          <a:avLst/>
        </a:prstGeom>
        <a:solidFill>
          <a:schemeClr val="accent5">
            <a:hueOff val="-1470669"/>
            <a:satOff val="-2046"/>
            <a:lumOff val="-78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挑战者 </a:t>
          </a:r>
          <a:r>
            <a:rPr lang="en-US" sz="1300" kern="1200" dirty="0"/>
            <a:t>(4</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a:t>
          </a:r>
          <a:r>
            <a:rPr lang="en-US" sz="1300" kern="1200" dirty="0" err="1"/>
            <a:t>MathWorks</a:t>
          </a:r>
          <a:r>
            <a:rPr lang="en-US" sz="1300" kern="1200" dirty="0"/>
            <a:t> (</a:t>
          </a:r>
          <a:r>
            <a:rPr lang="zh-CN" sz="1300" kern="1200" dirty="0"/>
            <a:t>新</a:t>
          </a:r>
          <a:r>
            <a:rPr lang="en-US" sz="1300" kern="1200" dirty="0"/>
            <a:t>), Quest (formerly Dell), </a:t>
          </a:r>
          <a:r>
            <a:rPr lang="en-US" sz="1300" kern="1200" dirty="0" err="1"/>
            <a:t>Alteryx</a:t>
          </a:r>
          <a:r>
            <a:rPr lang="en-US" sz="1300" kern="1200" dirty="0"/>
            <a:t>, </a:t>
          </a:r>
          <a:r>
            <a:rPr lang="en-US" sz="1300" kern="1200" dirty="0" err="1"/>
            <a:t>Angoss</a:t>
          </a:r>
          <a:r>
            <a:rPr lang="zh-CN" sz="1300" kern="1200" dirty="0"/>
            <a:t>；</a:t>
          </a:r>
        </a:p>
      </dsp:txBody>
      <dsp:txXfrm>
        <a:off x="2193888" y="248663"/>
        <a:ext cx="1993979" cy="1196387"/>
      </dsp:txXfrm>
    </dsp:sp>
    <dsp:sp modelId="{3516EB83-A439-481E-A8BC-13DDE585DCA6}">
      <dsp:nvSpPr>
        <dsp:cNvPr id="0" name=""/>
        <dsp:cNvSpPr/>
      </dsp:nvSpPr>
      <dsp:spPr>
        <a:xfrm>
          <a:off x="511" y="1644449"/>
          <a:ext cx="1993979" cy="1196387"/>
        </a:xfrm>
        <a:prstGeom prst="rect">
          <a:avLst/>
        </a:prstGeom>
        <a:solidFill>
          <a:schemeClr val="accent5">
            <a:hueOff val="-2941338"/>
            <a:satOff val="-4091"/>
            <a:lumOff val="-1569"/>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探索者 </a:t>
          </a:r>
          <a:r>
            <a:rPr lang="en-US" sz="1300" kern="1200" dirty="0"/>
            <a:t>(5</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Microsoft, H2O.ai (</a:t>
          </a:r>
          <a:r>
            <a:rPr lang="zh-CN" sz="1300" kern="1200" dirty="0"/>
            <a:t>新</a:t>
          </a:r>
          <a:r>
            <a:rPr lang="en-US" sz="1300" kern="1200" dirty="0"/>
            <a:t>), </a:t>
          </a:r>
          <a:r>
            <a:rPr lang="en-US" sz="1300" kern="1200" dirty="0" err="1"/>
            <a:t>Dataiku</a:t>
          </a:r>
          <a:r>
            <a:rPr lang="en-US" sz="1300" kern="1200" dirty="0"/>
            <a:t> (</a:t>
          </a:r>
          <a:r>
            <a:rPr lang="zh-CN" sz="1300" kern="1200" dirty="0"/>
            <a:t>新</a:t>
          </a:r>
          <a:r>
            <a:rPr lang="en-US" sz="1300" kern="1200" dirty="0"/>
            <a:t>), Domino Data Lab (</a:t>
          </a:r>
          <a:r>
            <a:rPr lang="zh-CN" sz="1300" kern="1200" dirty="0"/>
            <a:t>新</a:t>
          </a:r>
          <a:r>
            <a:rPr lang="en-US" sz="1300" kern="1200" dirty="0"/>
            <a:t>), Alpine Data</a:t>
          </a:r>
          <a:r>
            <a:rPr lang="zh-CN" sz="1300" kern="1200" dirty="0"/>
            <a:t>；</a:t>
          </a:r>
        </a:p>
      </dsp:txBody>
      <dsp:txXfrm>
        <a:off x="511" y="1644449"/>
        <a:ext cx="1993979" cy="1196387"/>
      </dsp:txXfrm>
    </dsp:sp>
    <dsp:sp modelId="{044E5969-00C2-4BC3-858C-B240F98E96A5}">
      <dsp:nvSpPr>
        <dsp:cNvPr id="0" name=""/>
        <dsp:cNvSpPr/>
      </dsp:nvSpPr>
      <dsp:spPr>
        <a:xfrm>
          <a:off x="2193888" y="1644449"/>
          <a:ext cx="1993979" cy="1196387"/>
        </a:xfrm>
        <a:prstGeom prst="rect">
          <a:avLst/>
        </a:prstGeom>
        <a:solidFill>
          <a:schemeClr val="accent5">
            <a:hueOff val="-4412007"/>
            <a:satOff val="-6137"/>
            <a:lumOff val="-2353"/>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zh-CN" sz="1300" kern="1200" dirty="0"/>
            <a:t>利基者（</a:t>
          </a:r>
          <a:r>
            <a:rPr lang="en-US" sz="1300" kern="1200" dirty="0"/>
            <a:t>3</a:t>
          </a:r>
          <a:r>
            <a:rPr lang="zh-CN" sz="1300" kern="1200" dirty="0"/>
            <a:t>家</a:t>
          </a:r>
          <a:r>
            <a:rPr lang="en-US" sz="1300" kern="1200" dirty="0"/>
            <a:t>)</a:t>
          </a:r>
        </a:p>
        <a:p>
          <a:pPr marL="0" lvl="0" indent="0" algn="ctr" defTabSz="577850" rtl="0">
            <a:lnSpc>
              <a:spcPct val="90000"/>
            </a:lnSpc>
            <a:spcBef>
              <a:spcPct val="0"/>
            </a:spcBef>
            <a:spcAft>
              <a:spcPct val="35000"/>
            </a:spcAft>
            <a:buNone/>
          </a:pPr>
          <a:r>
            <a:rPr lang="en-US" sz="1300" kern="1200" dirty="0"/>
            <a:t> FICO, SAP, Teradata  (</a:t>
          </a:r>
          <a:r>
            <a:rPr lang="zh-CN" sz="1300" kern="1200" dirty="0"/>
            <a:t>新</a:t>
          </a:r>
          <a:r>
            <a:rPr lang="en-US" sz="1300" kern="1200" dirty="0"/>
            <a:t>)</a:t>
          </a:r>
          <a:endParaRPr lang="zh-CN" sz="1300" kern="1200" dirty="0"/>
        </a:p>
      </dsp:txBody>
      <dsp:txXfrm>
        <a:off x="2193888" y="1644449"/>
        <a:ext cx="1993979" cy="1196387"/>
      </dsp:txXfrm>
    </dsp:sp>
    <dsp:sp modelId="{33EF0DC8-F8F9-451C-BEAC-4647B20E4A5D}">
      <dsp:nvSpPr>
        <dsp:cNvPr id="0" name=""/>
        <dsp:cNvSpPr/>
      </dsp:nvSpPr>
      <dsp:spPr>
        <a:xfrm>
          <a:off x="511" y="3040234"/>
          <a:ext cx="1993979" cy="1196387"/>
        </a:xfrm>
        <a:prstGeom prst="rect">
          <a:avLst/>
        </a:prstGeom>
        <a:solidFill>
          <a:schemeClr val="accent5">
            <a:hueOff val="-5882676"/>
            <a:satOff val="-8182"/>
            <a:lumOff val="-313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2017</a:t>
          </a:r>
          <a:r>
            <a:rPr lang="zh-CN" sz="1300" kern="1200"/>
            <a:t>新入榜的企业有</a:t>
          </a:r>
          <a:r>
            <a:rPr lang="en-US" sz="1300" kern="1200"/>
            <a:t>5</a:t>
          </a:r>
          <a:r>
            <a:rPr lang="zh-CN" sz="1300" kern="1200"/>
            <a:t>家：</a:t>
          </a:r>
          <a:r>
            <a:rPr lang="en-US" sz="1300" kern="1200"/>
            <a:t>MathWorks, H2O.ai, Dataiku, Domino Data Lab</a:t>
          </a:r>
          <a:r>
            <a:rPr lang="zh-CN" sz="1300" kern="1200"/>
            <a:t>以及 </a:t>
          </a:r>
          <a:r>
            <a:rPr lang="en-US" sz="1300" kern="1200"/>
            <a:t>Teradata</a:t>
          </a:r>
          <a:r>
            <a:rPr lang="zh-CN" sz="1300" kern="1200"/>
            <a:t>；</a:t>
          </a:r>
        </a:p>
      </dsp:txBody>
      <dsp:txXfrm>
        <a:off x="511" y="3040234"/>
        <a:ext cx="1993979" cy="1196387"/>
      </dsp:txXfrm>
    </dsp:sp>
    <dsp:sp modelId="{9A86F652-EE5B-47D6-BA8C-7F5EBB91B840}">
      <dsp:nvSpPr>
        <dsp:cNvPr id="0" name=""/>
        <dsp:cNvSpPr/>
      </dsp:nvSpPr>
      <dsp:spPr>
        <a:xfrm>
          <a:off x="2193888" y="3040234"/>
          <a:ext cx="1993979" cy="119638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2017</a:t>
          </a:r>
          <a:r>
            <a:rPr lang="zh-CN" sz="1300" kern="1200"/>
            <a:t>退出榜单的企业有</a:t>
          </a:r>
          <a:r>
            <a:rPr lang="en-US" sz="1300" kern="1200"/>
            <a:t>5</a:t>
          </a:r>
          <a:r>
            <a:rPr lang="zh-CN" sz="1300" kern="1200"/>
            <a:t>家</a:t>
          </a:r>
          <a:r>
            <a:rPr lang="en-US" sz="1300" kern="1200"/>
            <a:t>: Lavastorm, Megaputer, Prognoz, Accenture, </a:t>
          </a:r>
          <a:r>
            <a:rPr lang="zh-CN" sz="1300" kern="1200"/>
            <a:t>以及</a:t>
          </a:r>
          <a:r>
            <a:rPr lang="en-US" sz="1300" kern="1200"/>
            <a:t>Predixion Software</a:t>
          </a:r>
          <a:r>
            <a:rPr lang="zh-CN" sz="1300" kern="1200"/>
            <a:t>。</a:t>
          </a:r>
        </a:p>
      </dsp:txBody>
      <dsp:txXfrm>
        <a:off x="2193888" y="3040234"/>
        <a:ext cx="1993979" cy="119638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00E99-C71B-4568-93E5-48E045262B29}">
      <dsp:nvSpPr>
        <dsp:cNvPr id="0" name=""/>
        <dsp:cNvSpPr/>
      </dsp:nvSpPr>
      <dsp:spPr>
        <a:xfrm>
          <a:off x="0" y="713531"/>
          <a:ext cx="3023652" cy="1814191"/>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a:t>学术期刊</a:t>
          </a:r>
          <a:endParaRPr lang="zh-CN" altLang="en-US" sz="2400" b="1" kern="1200" dirty="0"/>
        </a:p>
        <a:p>
          <a:pPr marL="57150" lvl="1" indent="-57150" algn="l" defTabSz="466725" rtl="0">
            <a:lnSpc>
              <a:spcPct val="90000"/>
            </a:lnSpc>
            <a:spcBef>
              <a:spcPct val="0"/>
            </a:spcBef>
            <a:spcAft>
              <a:spcPct val="15000"/>
            </a:spcAft>
            <a:buChar char="•"/>
          </a:pPr>
          <a:r>
            <a:rPr lang="en-US" sz="1050" b="1" kern="1200"/>
            <a:t>The Data Science Journal</a:t>
          </a:r>
          <a:r>
            <a:rPr lang="zh-CN" altLang="en-US" sz="1050" b="1" kern="1200"/>
            <a:t>（</a:t>
          </a:r>
          <a:r>
            <a:rPr lang="en-US" sz="1050" b="1" kern="1200"/>
            <a:t>ISSN 1683-1470</a:t>
          </a:r>
          <a:r>
            <a:rPr lang="zh-CN" altLang="en-US" sz="1050" b="1" kern="1200"/>
            <a:t>）</a:t>
          </a:r>
          <a:endParaRPr lang="zh-CN" sz="1050" b="1" kern="1200" dirty="0"/>
        </a:p>
        <a:p>
          <a:pPr marL="57150" lvl="1" indent="-57150" algn="l" defTabSz="466725" rtl="0">
            <a:lnSpc>
              <a:spcPct val="90000"/>
            </a:lnSpc>
            <a:spcBef>
              <a:spcPct val="0"/>
            </a:spcBef>
            <a:spcAft>
              <a:spcPct val="15000"/>
            </a:spcAft>
            <a:buChar char="•"/>
          </a:pPr>
          <a:r>
            <a:rPr lang="en-US" sz="1050" b="1" kern="1200"/>
            <a:t>Data Science and Engineering</a:t>
          </a:r>
          <a:endParaRPr lang="zh-CN" sz="1050" b="1" kern="1200" dirty="0"/>
        </a:p>
        <a:p>
          <a:pPr marL="57150" lvl="1" indent="-57150" algn="l" defTabSz="466725" rtl="0">
            <a:lnSpc>
              <a:spcPct val="90000"/>
            </a:lnSpc>
            <a:spcBef>
              <a:spcPct val="0"/>
            </a:spcBef>
            <a:spcAft>
              <a:spcPct val="15000"/>
            </a:spcAft>
            <a:buChar char="•"/>
          </a:pPr>
          <a:r>
            <a:rPr lang="en-US" sz="1050" b="1" kern="1200"/>
            <a:t>International Journal of Data Science and Analytics</a:t>
          </a:r>
          <a:endParaRPr lang="zh-CN" sz="1050" b="1" kern="1200" dirty="0"/>
        </a:p>
        <a:p>
          <a:pPr marL="57150" lvl="1" indent="-57150" algn="l" defTabSz="466725" rtl="0">
            <a:lnSpc>
              <a:spcPct val="90000"/>
            </a:lnSpc>
            <a:spcBef>
              <a:spcPct val="0"/>
            </a:spcBef>
            <a:spcAft>
              <a:spcPct val="15000"/>
            </a:spcAft>
            <a:buChar char="•"/>
          </a:pPr>
          <a:r>
            <a:rPr lang="en-US" sz="1050" b="1" kern="1200"/>
            <a:t>International Journal of Data Science</a:t>
          </a:r>
          <a:endParaRPr lang="zh-CN" sz="1050" b="1" kern="1200" dirty="0"/>
        </a:p>
        <a:p>
          <a:pPr marL="57150" lvl="1" indent="-57150" algn="l" defTabSz="466725" rtl="0">
            <a:lnSpc>
              <a:spcPct val="90000"/>
            </a:lnSpc>
            <a:spcBef>
              <a:spcPct val="0"/>
            </a:spcBef>
            <a:spcAft>
              <a:spcPct val="15000"/>
            </a:spcAft>
            <a:buChar char="•"/>
          </a:pPr>
          <a:r>
            <a:rPr lang="en-US" sz="1050" b="1" kern="1200"/>
            <a:t>The Data Science Journal</a:t>
          </a:r>
          <a:r>
            <a:rPr lang="zh-CN" altLang="en-US" sz="1050" b="1" kern="1200"/>
            <a:t>（</a:t>
          </a:r>
          <a:r>
            <a:rPr lang="en-US" altLang="zh-CN" sz="1050" b="0" i="0" kern="1200">
              <a:effectLst/>
              <a:latin typeface="+mn-lt"/>
              <a:ea typeface="+mn-ea"/>
              <a:cs typeface="+mn-cs"/>
            </a:rPr>
            <a:t>ISSN 1680-743X</a:t>
          </a:r>
          <a:r>
            <a:rPr lang="zh-CN" altLang="en-US" sz="1050" b="1" kern="1200"/>
            <a:t>）</a:t>
          </a:r>
          <a:endParaRPr lang="zh-CN" sz="1050" b="1" kern="1200" dirty="0"/>
        </a:p>
      </dsp:txBody>
      <dsp:txXfrm>
        <a:off x="0" y="713531"/>
        <a:ext cx="3023652" cy="1814191"/>
      </dsp:txXfrm>
    </dsp:sp>
    <dsp:sp modelId="{3C295714-15CD-421C-82CB-7A5D7308A629}">
      <dsp:nvSpPr>
        <dsp:cNvPr id="0" name=""/>
        <dsp:cNvSpPr/>
      </dsp:nvSpPr>
      <dsp:spPr>
        <a:xfrm>
          <a:off x="3326017" y="713531"/>
          <a:ext cx="3023652" cy="1814191"/>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a:t>国际会议</a:t>
          </a:r>
          <a:endParaRPr lang="zh-CN" altLang="en-US" sz="2400" b="1" kern="1200" dirty="0"/>
        </a:p>
        <a:p>
          <a:pPr marL="57150" lvl="1" indent="-57150" algn="l" defTabSz="466725" rtl="0">
            <a:lnSpc>
              <a:spcPct val="90000"/>
            </a:lnSpc>
            <a:spcBef>
              <a:spcPct val="0"/>
            </a:spcBef>
            <a:spcAft>
              <a:spcPct val="15000"/>
            </a:spcAft>
            <a:buChar char="•"/>
          </a:pPr>
          <a:r>
            <a:rPr lang="en-US" sz="1050" b="1" kern="1200"/>
            <a:t>IEEE DSAA </a:t>
          </a:r>
          <a:endParaRPr lang="zh-CN" sz="1050" b="1" kern="1200" dirty="0"/>
        </a:p>
        <a:p>
          <a:pPr marL="57150" lvl="1" indent="-57150" algn="l" defTabSz="466725" rtl="0">
            <a:lnSpc>
              <a:spcPct val="90000"/>
            </a:lnSpc>
            <a:spcBef>
              <a:spcPct val="0"/>
            </a:spcBef>
            <a:spcAft>
              <a:spcPct val="15000"/>
            </a:spcAft>
            <a:buChar char="•"/>
          </a:pPr>
          <a:r>
            <a:rPr lang="en-US" sz="1050" b="1" kern="1200"/>
            <a:t>ACM IKDD CODS </a:t>
          </a:r>
          <a:endParaRPr lang="zh-CN" sz="1050" b="1" kern="1200" dirty="0"/>
        </a:p>
        <a:p>
          <a:pPr marL="57150" lvl="1" indent="-57150" algn="l" defTabSz="466725" rtl="0">
            <a:lnSpc>
              <a:spcPct val="90000"/>
            </a:lnSpc>
            <a:spcBef>
              <a:spcPct val="0"/>
            </a:spcBef>
            <a:spcAft>
              <a:spcPct val="15000"/>
            </a:spcAft>
            <a:buChar char="•"/>
          </a:pPr>
          <a:r>
            <a:rPr lang="en-US" sz="1050" b="1" kern="1200"/>
            <a:t>ICDSE</a:t>
          </a:r>
          <a:endParaRPr lang="zh-CN" sz="1050" b="1" kern="1200" dirty="0"/>
        </a:p>
        <a:p>
          <a:pPr marL="57150" lvl="1" indent="-57150" algn="l" defTabSz="466725" rtl="0">
            <a:lnSpc>
              <a:spcPct val="90000"/>
            </a:lnSpc>
            <a:spcBef>
              <a:spcPct val="0"/>
            </a:spcBef>
            <a:spcAft>
              <a:spcPct val="15000"/>
            </a:spcAft>
            <a:buChar char="•"/>
          </a:pPr>
          <a:r>
            <a:rPr lang="en-US" sz="1050" b="1" kern="1200"/>
            <a:t>ICDS</a:t>
          </a:r>
          <a:endParaRPr lang="zh-CN" sz="1050" b="1" kern="1200" dirty="0"/>
        </a:p>
        <a:p>
          <a:pPr marL="57150" lvl="1" indent="-57150" algn="l" defTabSz="466725" rtl="0">
            <a:lnSpc>
              <a:spcPct val="90000"/>
            </a:lnSpc>
            <a:spcBef>
              <a:spcPct val="0"/>
            </a:spcBef>
            <a:spcAft>
              <a:spcPct val="15000"/>
            </a:spcAft>
            <a:buChar char="•"/>
          </a:pPr>
          <a:r>
            <a:rPr lang="en-US" sz="1050" b="1" kern="1200"/>
            <a:t>Unstructured data science pop-up</a:t>
          </a:r>
          <a:r>
            <a:rPr lang="zh-CN" altLang="en-US" sz="1050" b="1" kern="1200"/>
            <a:t>等</a:t>
          </a:r>
          <a:endParaRPr lang="zh-CN" sz="1050" b="1" kern="1200" dirty="0"/>
        </a:p>
      </dsp:txBody>
      <dsp:txXfrm>
        <a:off x="3326017" y="713531"/>
        <a:ext cx="3023652" cy="1814191"/>
      </dsp:txXfrm>
    </dsp:sp>
    <dsp:sp modelId="{8882B781-A6BD-4DF1-8B7C-0B177BCA9235}">
      <dsp:nvSpPr>
        <dsp:cNvPr id="0" name=""/>
        <dsp:cNvSpPr/>
      </dsp:nvSpPr>
      <dsp:spPr>
        <a:xfrm>
          <a:off x="6652035" y="713531"/>
          <a:ext cx="3023652" cy="1814191"/>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研究机构</a:t>
          </a:r>
        </a:p>
        <a:p>
          <a:pPr marL="57150" lvl="1" indent="-57150" algn="l" defTabSz="466725" rtl="0">
            <a:lnSpc>
              <a:spcPct val="90000"/>
            </a:lnSpc>
            <a:spcBef>
              <a:spcPct val="0"/>
            </a:spcBef>
            <a:spcAft>
              <a:spcPct val="15000"/>
            </a:spcAft>
            <a:buChar char="•"/>
          </a:pPr>
          <a:r>
            <a:rPr lang="en-US" sz="1050" b="1" kern="1200" dirty="0"/>
            <a:t>Imperial College London</a:t>
          </a:r>
          <a:endParaRPr lang="zh-CN" sz="1050" b="1" kern="1200" dirty="0"/>
        </a:p>
        <a:p>
          <a:pPr marL="57150" lvl="1" indent="-57150" algn="l" defTabSz="466725" rtl="0">
            <a:lnSpc>
              <a:spcPct val="90000"/>
            </a:lnSpc>
            <a:spcBef>
              <a:spcPct val="0"/>
            </a:spcBef>
            <a:spcAft>
              <a:spcPct val="15000"/>
            </a:spcAft>
            <a:buChar char="•"/>
          </a:pPr>
          <a:r>
            <a:rPr lang="en-US" sz="1050" b="1" kern="1200" dirty="0"/>
            <a:t>Data Science Institute</a:t>
          </a:r>
          <a:endParaRPr lang="zh-CN" sz="1050" b="1" kern="1200" dirty="0"/>
        </a:p>
        <a:p>
          <a:pPr marL="57150" lvl="1" indent="-57150" algn="l" defTabSz="466725" rtl="0">
            <a:lnSpc>
              <a:spcPct val="90000"/>
            </a:lnSpc>
            <a:spcBef>
              <a:spcPct val="0"/>
            </a:spcBef>
            <a:spcAft>
              <a:spcPct val="15000"/>
            </a:spcAft>
            <a:buChar char="•"/>
          </a:pPr>
          <a:r>
            <a:rPr lang="en-US" sz="1050" b="1" kern="1200"/>
            <a:t>NYU Center for Data Science</a:t>
          </a:r>
          <a:endParaRPr lang="zh-CN" sz="1050" b="1" kern="1200"/>
        </a:p>
        <a:p>
          <a:pPr marL="57150" lvl="1" indent="-57150" algn="l" defTabSz="466725" rtl="0">
            <a:lnSpc>
              <a:spcPct val="90000"/>
            </a:lnSpc>
            <a:spcBef>
              <a:spcPct val="0"/>
            </a:spcBef>
            <a:spcAft>
              <a:spcPct val="15000"/>
            </a:spcAft>
            <a:buChar char="•"/>
          </a:pPr>
          <a:r>
            <a:rPr lang="en-US" sz="1050" b="1" kern="1200"/>
            <a:t>Data Science at UC Berkeley</a:t>
          </a:r>
          <a:endParaRPr lang="zh-CN" sz="1050" b="1" kern="1200"/>
        </a:p>
        <a:p>
          <a:pPr marL="57150" lvl="1" indent="-57150" algn="l" defTabSz="466725" rtl="0">
            <a:lnSpc>
              <a:spcPct val="90000"/>
            </a:lnSpc>
            <a:spcBef>
              <a:spcPct val="0"/>
            </a:spcBef>
            <a:spcAft>
              <a:spcPct val="15000"/>
            </a:spcAft>
            <a:buChar char="•"/>
          </a:pPr>
          <a:r>
            <a:rPr lang="en-US" sz="1050" b="1" kern="1200" dirty="0"/>
            <a:t>Data Science Global</a:t>
          </a:r>
          <a:endParaRPr lang="zh-CN" sz="1050" b="1" kern="1200" dirty="0"/>
        </a:p>
        <a:p>
          <a:pPr marL="57150" lvl="1" indent="-57150" algn="l" defTabSz="466725" rtl="0">
            <a:lnSpc>
              <a:spcPct val="90000"/>
            </a:lnSpc>
            <a:spcBef>
              <a:spcPct val="0"/>
            </a:spcBef>
            <a:spcAft>
              <a:spcPct val="15000"/>
            </a:spcAft>
            <a:buChar char="•"/>
          </a:pPr>
          <a:r>
            <a:rPr lang="en-US" altLang="zh-CN" sz="1050" b="1" kern="1200" dirty="0"/>
            <a:t>DEKE</a:t>
          </a:r>
          <a:r>
            <a:rPr lang="zh-CN" altLang="en-US" sz="1050" b="1" kern="1200" dirty="0"/>
            <a:t>等 </a:t>
          </a:r>
          <a:endParaRPr lang="zh-CN" sz="1050" b="1" kern="1200" dirty="0"/>
        </a:p>
      </dsp:txBody>
      <dsp:txXfrm>
        <a:off x="6652035" y="713531"/>
        <a:ext cx="3023652" cy="1814191"/>
      </dsp:txXfrm>
    </dsp:sp>
    <dsp:sp modelId="{3AEF7234-270F-4641-BDD2-6E70ABB8078E}">
      <dsp:nvSpPr>
        <dsp:cNvPr id="0" name=""/>
        <dsp:cNvSpPr/>
      </dsp:nvSpPr>
      <dsp:spPr>
        <a:xfrm>
          <a:off x="0" y="2830088"/>
          <a:ext cx="3023652" cy="1814191"/>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课程资源</a:t>
          </a:r>
        </a:p>
        <a:p>
          <a:pPr marL="57150" lvl="1" indent="-57150" algn="l" defTabSz="466725" rtl="0">
            <a:lnSpc>
              <a:spcPct val="90000"/>
            </a:lnSpc>
            <a:spcBef>
              <a:spcPct val="0"/>
            </a:spcBef>
            <a:spcAft>
              <a:spcPct val="15000"/>
            </a:spcAft>
            <a:buChar char="•"/>
          </a:pPr>
          <a:r>
            <a:rPr lang="zh-CN" altLang="en-US" sz="1050" b="1" kern="1200" dirty="0"/>
            <a:t>中国人民大学朝乐门提供的数据科学课程资源（即将公开）</a:t>
          </a:r>
        </a:p>
        <a:p>
          <a:pPr marL="57150" lvl="1" indent="-57150" algn="l" defTabSz="466725" rtl="0">
            <a:lnSpc>
              <a:spcPct val="90000"/>
            </a:lnSpc>
            <a:spcBef>
              <a:spcPct val="0"/>
            </a:spcBef>
            <a:spcAft>
              <a:spcPct val="15000"/>
            </a:spcAft>
            <a:buChar char="•"/>
          </a:pPr>
          <a:r>
            <a:rPr lang="zh-CN" sz="1050" b="1" kern="1200" dirty="0"/>
            <a:t>哈佛、</a:t>
          </a:r>
          <a:r>
            <a:rPr lang="en-US" sz="1050" b="1" kern="1200" dirty="0"/>
            <a:t>MIT</a:t>
          </a:r>
          <a:r>
            <a:rPr lang="zh-CN" sz="1050" b="1" kern="1200" dirty="0"/>
            <a:t>、斯坦福大学、纽约大学、哥伦比亚大学的数据科学及相关课程；</a:t>
          </a:r>
        </a:p>
      </dsp:txBody>
      <dsp:txXfrm>
        <a:off x="0" y="2830088"/>
        <a:ext cx="3023652" cy="1814191"/>
      </dsp:txXfrm>
    </dsp:sp>
    <dsp:sp modelId="{792B4F5A-7B3D-4D9B-87F5-D6917096693D}">
      <dsp:nvSpPr>
        <dsp:cNvPr id="0" name=""/>
        <dsp:cNvSpPr/>
      </dsp:nvSpPr>
      <dsp:spPr>
        <a:xfrm>
          <a:off x="3326017" y="2830088"/>
          <a:ext cx="3023652" cy="1814191"/>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学位项目</a:t>
          </a:r>
        </a:p>
        <a:p>
          <a:pPr marL="57150" lvl="1" indent="-57150" algn="l" defTabSz="466725" rtl="0">
            <a:lnSpc>
              <a:spcPct val="90000"/>
            </a:lnSpc>
            <a:spcBef>
              <a:spcPct val="0"/>
            </a:spcBef>
            <a:spcAft>
              <a:spcPct val="15000"/>
            </a:spcAft>
            <a:buChar char="•"/>
          </a:pPr>
          <a:r>
            <a:rPr lang="zh-CN" sz="1050" b="1" kern="1200" dirty="0"/>
            <a:t>卡内基</a:t>
          </a:r>
          <a:r>
            <a:rPr lang="en-US" sz="1050" b="1" kern="1200" dirty="0"/>
            <a:t>-</a:t>
          </a:r>
          <a:r>
            <a:rPr lang="zh-CN" sz="1050" b="1" kern="1200" dirty="0"/>
            <a:t>梅隆大学、斯坦福大学、纽约大学、加州大学伯克利分校</a:t>
          </a:r>
          <a:r>
            <a:rPr lang="zh-CN" altLang="en-US" sz="1050" b="1" kern="1200" dirty="0"/>
            <a:t>等</a:t>
          </a:r>
          <a:endParaRPr lang="zh-CN" sz="1050" b="1" kern="1200" dirty="0"/>
        </a:p>
        <a:p>
          <a:pPr marL="57150" lvl="1" indent="-57150" algn="l" defTabSz="466725" rtl="0">
            <a:lnSpc>
              <a:spcPct val="90000"/>
            </a:lnSpc>
            <a:spcBef>
              <a:spcPct val="0"/>
            </a:spcBef>
            <a:spcAft>
              <a:spcPct val="15000"/>
            </a:spcAft>
            <a:buChar char="•"/>
          </a:pPr>
          <a:r>
            <a:rPr lang="zh-CN" altLang="en-US" sz="1050" b="1" i="0" kern="1200" dirty="0"/>
            <a:t>北京大学、中国人民大学、对外经贸大学、中南大学</a:t>
          </a:r>
          <a:r>
            <a:rPr lang="zh-CN" altLang="en-US" sz="1050" b="1" kern="1200" dirty="0"/>
            <a:t>等</a:t>
          </a:r>
        </a:p>
      </dsp:txBody>
      <dsp:txXfrm>
        <a:off x="3326017" y="2830088"/>
        <a:ext cx="3023652" cy="1814191"/>
      </dsp:txXfrm>
    </dsp:sp>
    <dsp:sp modelId="{CE34856C-BA96-4583-B7A4-A4F66A222831}">
      <dsp:nvSpPr>
        <dsp:cNvPr id="0" name=""/>
        <dsp:cNvSpPr/>
      </dsp:nvSpPr>
      <dsp:spPr>
        <a:xfrm>
          <a:off x="6652035" y="2830088"/>
          <a:ext cx="3023652" cy="1814191"/>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b="1" kern="1200" dirty="0"/>
            <a:t>专家学者</a:t>
          </a:r>
        </a:p>
        <a:p>
          <a:pPr marL="57150" lvl="1" indent="-57150" algn="l" defTabSz="466725" rtl="0">
            <a:lnSpc>
              <a:spcPct val="90000"/>
            </a:lnSpc>
            <a:spcBef>
              <a:spcPct val="0"/>
            </a:spcBef>
            <a:spcAft>
              <a:spcPct val="15000"/>
            </a:spcAft>
            <a:buChar char="•"/>
          </a:pPr>
          <a:r>
            <a:rPr lang="en-US" sz="1050" b="1" kern="1200" dirty="0"/>
            <a:t>Alex </a:t>
          </a:r>
          <a:r>
            <a:rPr lang="zh-CN" sz="1050" b="1" kern="1200" dirty="0"/>
            <a:t>（</a:t>
          </a:r>
          <a:r>
            <a:rPr lang="en-US" sz="1050" b="1" kern="1200" dirty="0"/>
            <a:t>Sandy</a:t>
          </a:r>
          <a:r>
            <a:rPr lang="zh-CN" sz="1050" b="1" kern="1200" dirty="0"/>
            <a:t>）</a:t>
          </a:r>
          <a:r>
            <a:rPr lang="en-US" sz="1050" b="1" kern="1200" dirty="0"/>
            <a:t> Pentland</a:t>
          </a:r>
          <a:endParaRPr lang="zh-CN" sz="1050" b="1" kern="1200" dirty="0"/>
        </a:p>
        <a:p>
          <a:pPr marL="57150" lvl="1" indent="-57150" algn="l" defTabSz="466725" rtl="0">
            <a:lnSpc>
              <a:spcPct val="90000"/>
            </a:lnSpc>
            <a:spcBef>
              <a:spcPct val="0"/>
            </a:spcBef>
            <a:spcAft>
              <a:spcPct val="15000"/>
            </a:spcAft>
            <a:buChar char="•"/>
          </a:pPr>
          <a:r>
            <a:rPr lang="en-US" sz="1050" b="1" kern="1200" dirty="0"/>
            <a:t>DJ Patil</a:t>
          </a:r>
          <a:endParaRPr lang="zh-CN" sz="1050" b="1" kern="1200" dirty="0"/>
        </a:p>
        <a:p>
          <a:pPr marL="57150" lvl="1" indent="-57150" algn="l" defTabSz="466725" rtl="0">
            <a:lnSpc>
              <a:spcPct val="90000"/>
            </a:lnSpc>
            <a:spcBef>
              <a:spcPct val="0"/>
            </a:spcBef>
            <a:spcAft>
              <a:spcPct val="15000"/>
            </a:spcAft>
            <a:buChar char="•"/>
          </a:pPr>
          <a:r>
            <a:rPr lang="en-US" sz="1050" b="1" kern="1200" dirty="0"/>
            <a:t>Carlos Somohano</a:t>
          </a:r>
          <a:endParaRPr lang="zh-CN" sz="1050" b="1" kern="1200" dirty="0"/>
        </a:p>
        <a:p>
          <a:pPr marL="57150" lvl="1" indent="-57150" algn="l" defTabSz="466725" rtl="0">
            <a:lnSpc>
              <a:spcPct val="90000"/>
            </a:lnSpc>
            <a:spcBef>
              <a:spcPct val="0"/>
            </a:spcBef>
            <a:spcAft>
              <a:spcPct val="15000"/>
            </a:spcAft>
            <a:buChar char="•"/>
          </a:pPr>
          <a:r>
            <a:rPr lang="en-US" sz="1050" b="1" kern="1200" dirty="0"/>
            <a:t>Monica Rogati</a:t>
          </a:r>
          <a:endParaRPr lang="zh-CN" sz="1050" b="1" kern="1200" dirty="0"/>
        </a:p>
        <a:p>
          <a:pPr marL="57150" lvl="1" indent="-57150" algn="l" defTabSz="466725" rtl="0">
            <a:lnSpc>
              <a:spcPct val="90000"/>
            </a:lnSpc>
            <a:spcBef>
              <a:spcPct val="0"/>
            </a:spcBef>
            <a:spcAft>
              <a:spcPct val="15000"/>
            </a:spcAft>
            <a:buChar char="•"/>
          </a:pPr>
          <a:r>
            <a:rPr lang="en-US" sz="1050" b="1" kern="1200" dirty="0"/>
            <a:t>Sergey Yurgenson</a:t>
          </a:r>
          <a:r>
            <a:rPr lang="zh-CN" altLang="en-US" sz="1050" b="1" kern="1200" dirty="0"/>
            <a:t>等</a:t>
          </a:r>
          <a:endParaRPr lang="zh-CN" sz="1050" b="1" kern="1200" dirty="0"/>
        </a:p>
      </dsp:txBody>
      <dsp:txXfrm>
        <a:off x="6652035" y="2830088"/>
        <a:ext cx="3023652" cy="1814191"/>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CF8CD-B3EC-4A6B-B368-F97F968DB1FA}">
      <dsp:nvSpPr>
        <dsp:cNvPr id="0" name=""/>
        <dsp:cNvSpPr/>
      </dsp:nvSpPr>
      <dsp:spPr>
        <a:xfrm>
          <a:off x="0" y="436330"/>
          <a:ext cx="5472608" cy="4446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PART I: THE FUNDAMENTALS OF BIG DATA</a:t>
          </a:r>
          <a:endParaRPr lang="zh-CN" sz="1900" kern="1200"/>
        </a:p>
      </dsp:txBody>
      <dsp:txXfrm>
        <a:off x="21704" y="458034"/>
        <a:ext cx="5429200" cy="401192"/>
      </dsp:txXfrm>
    </dsp:sp>
    <dsp:sp modelId="{A5C94D95-DA48-43B9-86C3-C5D35559D3FC}">
      <dsp:nvSpPr>
        <dsp:cNvPr id="0" name=""/>
        <dsp:cNvSpPr/>
      </dsp:nvSpPr>
      <dsp:spPr>
        <a:xfrm>
          <a:off x="0" y="880930"/>
          <a:ext cx="5472608"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5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t>CHAPTER 1: Understanding Big Data</a:t>
          </a:r>
          <a:endParaRPr lang="zh-CN" sz="1500" kern="1200"/>
        </a:p>
        <a:p>
          <a:pPr marL="114300" lvl="1" indent="-114300" algn="l" defTabSz="666750" rtl="0">
            <a:lnSpc>
              <a:spcPct val="90000"/>
            </a:lnSpc>
            <a:spcBef>
              <a:spcPct val="0"/>
            </a:spcBef>
            <a:spcAft>
              <a:spcPct val="20000"/>
            </a:spcAft>
            <a:buChar char="•"/>
          </a:pPr>
          <a:r>
            <a:rPr lang="en-US" sz="1500" kern="1200"/>
            <a:t>CHAPTER 2: Business Motivations and Drivers for Big Data Adoption</a:t>
          </a:r>
          <a:endParaRPr lang="zh-CN" sz="1500" kern="1200"/>
        </a:p>
        <a:p>
          <a:pPr marL="114300" lvl="1" indent="-114300" algn="l" defTabSz="666750" rtl="0">
            <a:lnSpc>
              <a:spcPct val="90000"/>
            </a:lnSpc>
            <a:spcBef>
              <a:spcPct val="0"/>
            </a:spcBef>
            <a:spcAft>
              <a:spcPct val="20000"/>
            </a:spcAft>
            <a:buChar char="•"/>
          </a:pPr>
          <a:r>
            <a:rPr lang="en-US" sz="1500" kern="1200"/>
            <a:t>CHAPTER 3: Big Data Adoption and Planning Considerations</a:t>
          </a:r>
          <a:endParaRPr lang="zh-CN" sz="1500" kern="1200"/>
        </a:p>
        <a:p>
          <a:pPr marL="114300" lvl="1" indent="-114300" algn="l" defTabSz="666750" rtl="0">
            <a:lnSpc>
              <a:spcPct val="90000"/>
            </a:lnSpc>
            <a:spcBef>
              <a:spcPct val="0"/>
            </a:spcBef>
            <a:spcAft>
              <a:spcPct val="20000"/>
            </a:spcAft>
            <a:buChar char="•"/>
          </a:pPr>
          <a:r>
            <a:rPr lang="en-US" sz="1500" kern="1200"/>
            <a:t>CHAPTER 4: Enterprise Technologies and Big Data Business Intelligence</a:t>
          </a:r>
          <a:endParaRPr lang="zh-CN" sz="1500" kern="1200"/>
        </a:p>
      </dsp:txBody>
      <dsp:txXfrm>
        <a:off x="0" y="880930"/>
        <a:ext cx="5472608" cy="1573199"/>
      </dsp:txXfrm>
    </dsp:sp>
    <dsp:sp modelId="{3915C86D-2496-445F-A948-FAFDCC975F81}">
      <dsp:nvSpPr>
        <dsp:cNvPr id="0" name=""/>
        <dsp:cNvSpPr/>
      </dsp:nvSpPr>
      <dsp:spPr>
        <a:xfrm>
          <a:off x="0" y="2454130"/>
          <a:ext cx="5472608" cy="4446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PART II: STORING AND ANALYZING BIG DATA</a:t>
          </a:r>
          <a:endParaRPr lang="zh-CN" sz="1900" kern="1200"/>
        </a:p>
      </dsp:txBody>
      <dsp:txXfrm>
        <a:off x="21704" y="2475834"/>
        <a:ext cx="5429200" cy="401192"/>
      </dsp:txXfrm>
    </dsp:sp>
    <dsp:sp modelId="{F126F2F8-4DC7-437C-939A-58EE7ECC6E3F}">
      <dsp:nvSpPr>
        <dsp:cNvPr id="0" name=""/>
        <dsp:cNvSpPr/>
      </dsp:nvSpPr>
      <dsp:spPr>
        <a:xfrm>
          <a:off x="0" y="2898730"/>
          <a:ext cx="5472608"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5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t>CHAPTER 5: Big Data Storage Concepts</a:t>
          </a:r>
          <a:endParaRPr lang="zh-CN" sz="1500" kern="1200"/>
        </a:p>
        <a:p>
          <a:pPr marL="114300" lvl="1" indent="-114300" algn="l" defTabSz="666750" rtl="0">
            <a:lnSpc>
              <a:spcPct val="90000"/>
            </a:lnSpc>
            <a:spcBef>
              <a:spcPct val="0"/>
            </a:spcBef>
            <a:spcAft>
              <a:spcPct val="20000"/>
            </a:spcAft>
            <a:buChar char="•"/>
          </a:pPr>
          <a:r>
            <a:rPr lang="en-US" sz="1500" kern="1200"/>
            <a:t>CHAPTER 6: Big Data Processing Concepts</a:t>
          </a:r>
          <a:endParaRPr lang="zh-CN" sz="1500" kern="1200"/>
        </a:p>
        <a:p>
          <a:pPr marL="114300" lvl="1" indent="-114300" algn="l" defTabSz="666750" rtl="0">
            <a:lnSpc>
              <a:spcPct val="90000"/>
            </a:lnSpc>
            <a:spcBef>
              <a:spcPct val="0"/>
            </a:spcBef>
            <a:spcAft>
              <a:spcPct val="20000"/>
            </a:spcAft>
            <a:buChar char="•"/>
          </a:pPr>
          <a:r>
            <a:rPr lang="en-US" sz="1500" kern="1200"/>
            <a:t>CHAPTER 7: Big Data Storage Technology</a:t>
          </a:r>
          <a:endParaRPr lang="zh-CN" sz="1500" kern="1200"/>
        </a:p>
        <a:p>
          <a:pPr marL="114300" lvl="1" indent="-114300" algn="l" defTabSz="666750" rtl="0">
            <a:lnSpc>
              <a:spcPct val="90000"/>
            </a:lnSpc>
            <a:spcBef>
              <a:spcPct val="0"/>
            </a:spcBef>
            <a:spcAft>
              <a:spcPct val="20000"/>
            </a:spcAft>
            <a:buChar char="•"/>
          </a:pPr>
          <a:r>
            <a:rPr lang="en-US" sz="1500" kern="1200"/>
            <a:t>CHAPTER 8: Big Data Analysis Techniques</a:t>
          </a:r>
          <a:endParaRPr lang="zh-CN" sz="1500" kern="1200"/>
        </a:p>
      </dsp:txBody>
      <dsp:txXfrm>
        <a:off x="0" y="2898730"/>
        <a:ext cx="5472608" cy="983250"/>
      </dsp:txXfrm>
    </dsp:sp>
    <dsp:sp modelId="{3023B3DC-931E-4B6A-A9F3-27541D1BB8FB}">
      <dsp:nvSpPr>
        <dsp:cNvPr id="0" name=""/>
        <dsp:cNvSpPr/>
      </dsp:nvSpPr>
      <dsp:spPr>
        <a:xfrm>
          <a:off x="0" y="3881980"/>
          <a:ext cx="5472608" cy="4446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APPENDIX A: Case Study Conclusion</a:t>
          </a:r>
          <a:endParaRPr lang="zh-CN" sz="1900" kern="1200"/>
        </a:p>
      </dsp:txBody>
      <dsp:txXfrm>
        <a:off x="21704" y="3903684"/>
        <a:ext cx="5429200" cy="401192"/>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AAC67-68CF-4771-AF80-348752C7C8BD}">
      <dsp:nvSpPr>
        <dsp:cNvPr id="0" name=""/>
        <dsp:cNvSpPr/>
      </dsp:nvSpPr>
      <dsp:spPr>
        <a:xfrm>
          <a:off x="0" y="384579"/>
          <a:ext cx="6795368" cy="1929375"/>
        </a:xfrm>
        <a:prstGeom prst="rect">
          <a:avLst/>
        </a:prstGeom>
        <a:solidFill>
          <a:schemeClr val="lt1">
            <a:alpha val="90000"/>
            <a:hueOff val="0"/>
            <a:satOff val="0"/>
            <a:lumOff val="0"/>
            <a:alphaOff val="0"/>
          </a:schemeClr>
        </a:solidFill>
        <a:ln w="635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7396" tIns="520700" rIns="527396"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a:t>朝乐门</a:t>
          </a:r>
        </a:p>
        <a:p>
          <a:pPr marL="228600" lvl="1" indent="-228600" algn="l" defTabSz="1111250" rtl="0">
            <a:lnSpc>
              <a:spcPct val="90000"/>
            </a:lnSpc>
            <a:spcBef>
              <a:spcPct val="0"/>
            </a:spcBef>
            <a:spcAft>
              <a:spcPct val="15000"/>
            </a:spcAft>
            <a:buChar char="•"/>
          </a:pPr>
          <a:r>
            <a:rPr lang="zh-CN" altLang="en-US" sz="2500" kern="1200"/>
            <a:t>清华大学出版社</a:t>
          </a:r>
        </a:p>
        <a:p>
          <a:pPr marL="228600" lvl="1" indent="-228600" algn="l" defTabSz="1111250" rtl="0">
            <a:lnSpc>
              <a:spcPct val="90000"/>
            </a:lnSpc>
            <a:spcBef>
              <a:spcPct val="0"/>
            </a:spcBef>
            <a:spcAft>
              <a:spcPct val="15000"/>
            </a:spcAft>
            <a:buChar char="•"/>
          </a:pPr>
          <a:r>
            <a:rPr lang="en-US" sz="2500" kern="1200"/>
            <a:t>2017</a:t>
          </a:r>
          <a:endParaRPr lang="zh-CN" sz="2500" kern="1200"/>
        </a:p>
      </dsp:txBody>
      <dsp:txXfrm>
        <a:off x="0" y="384579"/>
        <a:ext cx="6795368" cy="1929375"/>
      </dsp:txXfrm>
    </dsp:sp>
    <dsp:sp modelId="{54820704-4446-41D2-802E-EB5E6479A783}">
      <dsp:nvSpPr>
        <dsp:cNvPr id="0" name=""/>
        <dsp:cNvSpPr/>
      </dsp:nvSpPr>
      <dsp:spPr>
        <a:xfrm>
          <a:off x="339768" y="15579"/>
          <a:ext cx="4756757" cy="738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794" tIns="0" rIns="179794" bIns="0" numCol="1" spcCol="1270" anchor="ctr" anchorCtr="0">
          <a:noAutofit/>
        </a:bodyPr>
        <a:lstStyle/>
        <a:p>
          <a:pPr marL="0" lvl="0" indent="0" algn="l" defTabSz="1111250" rtl="0">
            <a:lnSpc>
              <a:spcPct val="90000"/>
            </a:lnSpc>
            <a:spcBef>
              <a:spcPct val="0"/>
            </a:spcBef>
            <a:spcAft>
              <a:spcPct val="35000"/>
            </a:spcAft>
            <a:buNone/>
          </a:pPr>
          <a:r>
            <a:rPr lang="zh-CN" altLang="en-US" sz="2500" kern="1200"/>
            <a:t>数据科学理论与实践</a:t>
          </a:r>
        </a:p>
      </dsp:txBody>
      <dsp:txXfrm>
        <a:off x="375794" y="51605"/>
        <a:ext cx="4684705" cy="665948"/>
      </dsp:txXfrm>
    </dsp:sp>
    <dsp:sp modelId="{435BDF45-4252-43F8-8E6F-F169C735C036}">
      <dsp:nvSpPr>
        <dsp:cNvPr id="0" name=""/>
        <dsp:cNvSpPr/>
      </dsp:nvSpPr>
      <dsp:spPr>
        <a:xfrm>
          <a:off x="0" y="2817954"/>
          <a:ext cx="6795368" cy="1929375"/>
        </a:xfrm>
        <a:prstGeom prst="rect">
          <a:avLst/>
        </a:prstGeom>
        <a:solidFill>
          <a:schemeClr val="lt1">
            <a:alpha val="90000"/>
            <a:hueOff val="0"/>
            <a:satOff val="0"/>
            <a:lumOff val="0"/>
            <a:alphaOff val="0"/>
          </a:schemeClr>
        </a:solidFill>
        <a:ln w="6350" cap="rnd" cmpd="sng" algn="ctr">
          <a:solidFill>
            <a:schemeClr val="accent5">
              <a:hueOff val="-7353344"/>
              <a:satOff val="-10228"/>
              <a:lumOff val="-39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27396" tIns="520700" rIns="527396"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a:t>朝乐门</a:t>
          </a:r>
        </a:p>
        <a:p>
          <a:pPr marL="228600" lvl="1" indent="-228600" algn="l" defTabSz="1111250" rtl="0">
            <a:lnSpc>
              <a:spcPct val="90000"/>
            </a:lnSpc>
            <a:spcBef>
              <a:spcPct val="0"/>
            </a:spcBef>
            <a:spcAft>
              <a:spcPct val="15000"/>
            </a:spcAft>
            <a:buChar char="•"/>
          </a:pPr>
          <a:r>
            <a:rPr lang="zh-CN" altLang="en-US" sz="2500" kern="1200"/>
            <a:t>清华大学出版社</a:t>
          </a:r>
        </a:p>
        <a:p>
          <a:pPr marL="228600" lvl="1" indent="-228600" algn="l" defTabSz="1111250" rtl="0">
            <a:lnSpc>
              <a:spcPct val="90000"/>
            </a:lnSpc>
            <a:spcBef>
              <a:spcPct val="0"/>
            </a:spcBef>
            <a:spcAft>
              <a:spcPct val="15000"/>
            </a:spcAft>
            <a:buChar char="•"/>
          </a:pPr>
          <a:r>
            <a:rPr lang="en-US" sz="2500" kern="1200"/>
            <a:t>2016</a:t>
          </a:r>
          <a:endParaRPr lang="zh-CN" sz="2500" kern="1200"/>
        </a:p>
      </dsp:txBody>
      <dsp:txXfrm>
        <a:off x="0" y="2817954"/>
        <a:ext cx="6795368" cy="1929375"/>
      </dsp:txXfrm>
    </dsp:sp>
    <dsp:sp modelId="{C60E2B08-7A1B-416D-88CB-8F3B27709196}">
      <dsp:nvSpPr>
        <dsp:cNvPr id="0" name=""/>
        <dsp:cNvSpPr/>
      </dsp:nvSpPr>
      <dsp:spPr>
        <a:xfrm>
          <a:off x="339768" y="2448954"/>
          <a:ext cx="4756757" cy="7380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794" tIns="0" rIns="179794" bIns="0" numCol="1" spcCol="1270" anchor="ctr" anchorCtr="0">
          <a:noAutofit/>
        </a:bodyPr>
        <a:lstStyle/>
        <a:p>
          <a:pPr marL="0" lvl="0" indent="0" algn="l" defTabSz="1111250" rtl="0">
            <a:lnSpc>
              <a:spcPct val="90000"/>
            </a:lnSpc>
            <a:spcBef>
              <a:spcPct val="0"/>
            </a:spcBef>
            <a:spcAft>
              <a:spcPct val="35000"/>
            </a:spcAft>
            <a:buNone/>
          </a:pPr>
          <a:r>
            <a:rPr lang="zh-CN" altLang="en-US" sz="2500" kern="1200"/>
            <a:t>数据科学</a:t>
          </a:r>
        </a:p>
      </dsp:txBody>
      <dsp:txXfrm>
        <a:off x="375794" y="2484980"/>
        <a:ext cx="4684705" cy="66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F01A6-87CD-48C3-A585-DABF63024D15}">
      <dsp:nvSpPr>
        <dsp:cNvPr id="0" name=""/>
        <dsp:cNvSpPr/>
      </dsp:nvSpPr>
      <dsp:spPr>
        <a:xfrm>
          <a:off x="1823198" y="964293"/>
          <a:ext cx="2402275" cy="2402275"/>
        </a:xfrm>
        <a:prstGeom prst="ellipse">
          <a:avLst/>
        </a:prstGeom>
        <a:gradFill rotWithShape="0">
          <a:gsLst>
            <a:gs pos="0">
              <a:schemeClr val="accent4">
                <a:alpha val="50000"/>
                <a:hueOff val="0"/>
                <a:satOff val="0"/>
                <a:lumOff val="0"/>
                <a:alphaOff val="0"/>
                <a:shade val="47500"/>
                <a:satMod val="137000"/>
              </a:schemeClr>
            </a:gs>
            <a:gs pos="55000">
              <a:schemeClr val="accent4">
                <a:alpha val="50000"/>
                <a:hueOff val="0"/>
                <a:satOff val="0"/>
                <a:lumOff val="0"/>
                <a:alphaOff val="0"/>
                <a:shade val="69000"/>
                <a:satMod val="137000"/>
              </a:schemeClr>
            </a:gs>
            <a:gs pos="100000">
              <a:schemeClr val="accent4">
                <a:alpha val="5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50800" tIns="50800" rIns="50800" bIns="50800" numCol="1" spcCol="1270" anchor="ctr" anchorCtr="0">
          <a:noAutofit/>
        </a:bodyPr>
        <a:lstStyle/>
        <a:p>
          <a:pPr marL="0" lvl="0" indent="0" algn="ctr" defTabSz="1778000" rtl="0">
            <a:lnSpc>
              <a:spcPct val="90000"/>
            </a:lnSpc>
            <a:spcBef>
              <a:spcPct val="0"/>
            </a:spcBef>
            <a:spcAft>
              <a:spcPct val="35000"/>
            </a:spcAft>
            <a:buNone/>
          </a:pPr>
          <a:r>
            <a:rPr lang="zh-CN" altLang="en-US" sz="4000" kern="1200" dirty="0"/>
            <a:t>数据</a:t>
          </a:r>
        </a:p>
      </dsp:txBody>
      <dsp:txXfrm>
        <a:off x="2175003" y="1316098"/>
        <a:ext cx="1698665" cy="1698665"/>
      </dsp:txXfrm>
    </dsp:sp>
    <dsp:sp modelId="{D67F420F-359F-4D7B-8BD6-BAA306043E7D}">
      <dsp:nvSpPr>
        <dsp:cNvPr id="0" name=""/>
        <dsp:cNvSpPr/>
      </dsp:nvSpPr>
      <dsp:spPr>
        <a:xfrm>
          <a:off x="2423767" y="428"/>
          <a:ext cx="1201137" cy="1201137"/>
        </a:xfrm>
        <a:prstGeom prst="ellipse">
          <a:avLst/>
        </a:prstGeom>
        <a:gradFill rotWithShape="0">
          <a:gsLst>
            <a:gs pos="0">
              <a:schemeClr val="accent4">
                <a:alpha val="50000"/>
                <a:hueOff val="1732615"/>
                <a:satOff val="-7995"/>
                <a:lumOff val="294"/>
                <a:alphaOff val="0"/>
                <a:shade val="47500"/>
                <a:satMod val="137000"/>
              </a:schemeClr>
            </a:gs>
            <a:gs pos="55000">
              <a:schemeClr val="accent4">
                <a:alpha val="50000"/>
                <a:hueOff val="1732615"/>
                <a:satOff val="-7995"/>
                <a:lumOff val="294"/>
                <a:alphaOff val="0"/>
                <a:shade val="69000"/>
                <a:satMod val="137000"/>
              </a:schemeClr>
            </a:gs>
            <a:gs pos="100000">
              <a:schemeClr val="accent4">
                <a:alpha val="50000"/>
                <a:hueOff val="1732615"/>
                <a:satOff val="-7995"/>
                <a:lumOff val="29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开发</a:t>
          </a:r>
          <a:endParaRPr lang="en-US" altLang="zh-CN" sz="2000" kern="1200" dirty="0"/>
        </a:p>
        <a:p>
          <a:pPr marL="0" lvl="0" indent="0" algn="ctr" defTabSz="889000" rtl="0">
            <a:lnSpc>
              <a:spcPct val="90000"/>
            </a:lnSpc>
            <a:spcBef>
              <a:spcPct val="0"/>
            </a:spcBef>
            <a:spcAft>
              <a:spcPct val="35000"/>
            </a:spcAft>
            <a:buNone/>
          </a:pPr>
          <a:r>
            <a:rPr lang="zh-CN" altLang="en-US" sz="2000" kern="1200" dirty="0"/>
            <a:t>利用</a:t>
          </a:r>
          <a:endParaRPr lang="zh-CN" sz="2000" kern="1200" dirty="0"/>
        </a:p>
      </dsp:txBody>
      <dsp:txXfrm>
        <a:off x="2599669" y="176330"/>
        <a:ext cx="849333" cy="849333"/>
      </dsp:txXfrm>
    </dsp:sp>
    <dsp:sp modelId="{E2B3BD7E-6B47-4013-97BF-5113E479B8CC}">
      <dsp:nvSpPr>
        <dsp:cNvPr id="0" name=""/>
        <dsp:cNvSpPr/>
      </dsp:nvSpPr>
      <dsp:spPr>
        <a:xfrm>
          <a:off x="3778606" y="782645"/>
          <a:ext cx="1201137" cy="1201137"/>
        </a:xfrm>
        <a:prstGeom prst="ellipse">
          <a:avLst/>
        </a:prstGeom>
        <a:gradFill rotWithShape="0">
          <a:gsLst>
            <a:gs pos="0">
              <a:schemeClr val="accent4">
                <a:alpha val="50000"/>
                <a:hueOff val="3465231"/>
                <a:satOff val="-15989"/>
                <a:lumOff val="588"/>
                <a:alphaOff val="0"/>
                <a:shade val="47500"/>
                <a:satMod val="137000"/>
              </a:schemeClr>
            </a:gs>
            <a:gs pos="55000">
              <a:schemeClr val="accent4">
                <a:alpha val="50000"/>
                <a:hueOff val="3465231"/>
                <a:satOff val="-15989"/>
                <a:lumOff val="588"/>
                <a:alphaOff val="0"/>
                <a:shade val="69000"/>
                <a:satMod val="137000"/>
              </a:schemeClr>
            </a:gs>
            <a:gs pos="100000">
              <a:schemeClr val="accent4">
                <a:alpha val="50000"/>
                <a:hueOff val="3465231"/>
                <a:satOff val="-15989"/>
                <a:lumOff val="58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法律纠纷</a:t>
          </a:r>
        </a:p>
      </dsp:txBody>
      <dsp:txXfrm>
        <a:off x="3954508" y="958547"/>
        <a:ext cx="849333" cy="849333"/>
      </dsp:txXfrm>
    </dsp:sp>
    <dsp:sp modelId="{BB480936-AEEF-4160-9D76-FACA102AE8CB}">
      <dsp:nvSpPr>
        <dsp:cNvPr id="0" name=""/>
        <dsp:cNvSpPr/>
      </dsp:nvSpPr>
      <dsp:spPr>
        <a:xfrm>
          <a:off x="3778606" y="2347078"/>
          <a:ext cx="1201137" cy="1201137"/>
        </a:xfrm>
        <a:prstGeom prst="ellipse">
          <a:avLst/>
        </a:prstGeom>
        <a:gradFill rotWithShape="0">
          <a:gsLst>
            <a:gs pos="0">
              <a:schemeClr val="accent4">
                <a:alpha val="50000"/>
                <a:hueOff val="5197846"/>
                <a:satOff val="-23984"/>
                <a:lumOff val="883"/>
                <a:alphaOff val="0"/>
                <a:shade val="47500"/>
                <a:satMod val="137000"/>
              </a:schemeClr>
            </a:gs>
            <a:gs pos="55000">
              <a:schemeClr val="accent4">
                <a:alpha val="50000"/>
                <a:hueOff val="5197846"/>
                <a:satOff val="-23984"/>
                <a:lumOff val="883"/>
                <a:alphaOff val="0"/>
                <a:shade val="69000"/>
                <a:satMod val="137000"/>
              </a:schemeClr>
            </a:gs>
            <a:gs pos="100000">
              <a:schemeClr val="accent4">
                <a:alpha val="50000"/>
                <a:hueOff val="5197846"/>
                <a:satOff val="-23984"/>
                <a:lumOff val="88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劳动增值</a:t>
          </a:r>
        </a:p>
      </dsp:txBody>
      <dsp:txXfrm>
        <a:off x="3954508" y="2522980"/>
        <a:ext cx="849333" cy="849333"/>
      </dsp:txXfrm>
    </dsp:sp>
    <dsp:sp modelId="{9845EF36-67E5-4913-899B-63A05C3CE82B}">
      <dsp:nvSpPr>
        <dsp:cNvPr id="0" name=""/>
        <dsp:cNvSpPr/>
      </dsp:nvSpPr>
      <dsp:spPr>
        <a:xfrm>
          <a:off x="2423767" y="3129295"/>
          <a:ext cx="1201137" cy="1201137"/>
        </a:xfrm>
        <a:prstGeom prst="ellipse">
          <a:avLst/>
        </a:prstGeom>
        <a:gradFill rotWithShape="0">
          <a:gsLst>
            <a:gs pos="0">
              <a:schemeClr val="accent4">
                <a:alpha val="50000"/>
                <a:hueOff val="6930461"/>
                <a:satOff val="-31979"/>
                <a:lumOff val="1177"/>
                <a:alphaOff val="0"/>
                <a:shade val="47500"/>
                <a:satMod val="137000"/>
              </a:schemeClr>
            </a:gs>
            <a:gs pos="55000">
              <a:schemeClr val="accent4">
                <a:alpha val="50000"/>
                <a:hueOff val="6930461"/>
                <a:satOff val="-31979"/>
                <a:lumOff val="1177"/>
                <a:alphaOff val="0"/>
                <a:shade val="69000"/>
                <a:satMod val="137000"/>
              </a:schemeClr>
            </a:gs>
            <a:gs pos="100000">
              <a:schemeClr val="accent4">
                <a:alpha val="50000"/>
                <a:hueOff val="6930461"/>
                <a:satOff val="-31979"/>
                <a:lumOff val="117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市场交易</a:t>
          </a:r>
        </a:p>
      </dsp:txBody>
      <dsp:txXfrm>
        <a:off x="2599669" y="3305197"/>
        <a:ext cx="849333" cy="849333"/>
      </dsp:txXfrm>
    </dsp:sp>
    <dsp:sp modelId="{F3F2C617-D49A-4358-87E5-45E2C060AE3F}">
      <dsp:nvSpPr>
        <dsp:cNvPr id="0" name=""/>
        <dsp:cNvSpPr/>
      </dsp:nvSpPr>
      <dsp:spPr>
        <a:xfrm>
          <a:off x="1068928" y="2347078"/>
          <a:ext cx="1201137" cy="1201137"/>
        </a:xfrm>
        <a:prstGeom prst="ellipse">
          <a:avLst/>
        </a:prstGeom>
        <a:gradFill rotWithShape="0">
          <a:gsLst>
            <a:gs pos="0">
              <a:schemeClr val="accent4">
                <a:alpha val="50000"/>
                <a:hueOff val="8663077"/>
                <a:satOff val="-39973"/>
                <a:lumOff val="1471"/>
                <a:alphaOff val="0"/>
                <a:shade val="47500"/>
                <a:satMod val="137000"/>
              </a:schemeClr>
            </a:gs>
            <a:gs pos="55000">
              <a:schemeClr val="accent4">
                <a:alpha val="50000"/>
                <a:hueOff val="8663077"/>
                <a:satOff val="-39973"/>
                <a:lumOff val="1471"/>
                <a:alphaOff val="0"/>
                <a:shade val="69000"/>
                <a:satMod val="137000"/>
              </a:schemeClr>
            </a:gs>
            <a:gs pos="100000">
              <a:schemeClr val="accent4">
                <a:alpha val="50000"/>
                <a:hueOff val="8663077"/>
                <a:satOff val="-39973"/>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资产化管理</a:t>
          </a:r>
        </a:p>
      </dsp:txBody>
      <dsp:txXfrm>
        <a:off x="1244830" y="2522980"/>
        <a:ext cx="849333" cy="849333"/>
      </dsp:txXfrm>
    </dsp:sp>
    <dsp:sp modelId="{C22C9DB5-FA0E-49DA-9FAC-27B4B4B8B1E5}">
      <dsp:nvSpPr>
        <dsp:cNvPr id="0" name=""/>
        <dsp:cNvSpPr/>
      </dsp:nvSpPr>
      <dsp:spPr>
        <a:xfrm>
          <a:off x="1068928" y="782645"/>
          <a:ext cx="1201137" cy="1201137"/>
        </a:xfrm>
        <a:prstGeom prst="ellipse">
          <a:avLst/>
        </a:prstGeom>
        <a:gradFill rotWithShape="0">
          <a:gsLst>
            <a:gs pos="0">
              <a:schemeClr val="accent4">
                <a:alpha val="50000"/>
                <a:hueOff val="10395692"/>
                <a:satOff val="-47968"/>
                <a:lumOff val="1765"/>
                <a:alphaOff val="0"/>
                <a:shade val="47500"/>
                <a:satMod val="137000"/>
              </a:schemeClr>
            </a:gs>
            <a:gs pos="55000">
              <a:schemeClr val="accent4">
                <a:alpha val="50000"/>
                <a:hueOff val="10395692"/>
                <a:satOff val="-47968"/>
                <a:lumOff val="1765"/>
                <a:alphaOff val="0"/>
                <a:shade val="69000"/>
                <a:satMod val="137000"/>
              </a:schemeClr>
            </a:gs>
            <a:gs pos="100000">
              <a:schemeClr val="accent4">
                <a:alpha val="50000"/>
                <a:hueOff val="10395692"/>
                <a:satOff val="-47968"/>
                <a:lumOff val="176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244830" y="958547"/>
        <a:ext cx="849333" cy="84933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D86CE-3BED-4447-917C-12A582B084C2}">
      <dsp:nvSpPr>
        <dsp:cNvPr id="0" name=""/>
        <dsp:cNvSpPr/>
      </dsp:nvSpPr>
      <dsp:spPr>
        <a:xfrm>
          <a:off x="0" y="216028"/>
          <a:ext cx="2593476" cy="92664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sz="2200" kern="1200"/>
            <a:t>各类</a:t>
          </a:r>
          <a:r>
            <a:rPr lang="en-US" sz="2200" kern="1200"/>
            <a:t>Data Science Capstone</a:t>
          </a:r>
          <a:r>
            <a:rPr lang="zh-CN" sz="2200" kern="1200"/>
            <a:t>项目</a:t>
          </a:r>
        </a:p>
      </dsp:txBody>
      <dsp:txXfrm>
        <a:off x="45235" y="261263"/>
        <a:ext cx="2503006" cy="836170"/>
      </dsp:txXfrm>
    </dsp:sp>
    <dsp:sp modelId="{C6072DCD-D2CB-463E-9D78-9AEEB2250B9E}">
      <dsp:nvSpPr>
        <dsp:cNvPr id="0" name=""/>
        <dsp:cNvSpPr/>
      </dsp:nvSpPr>
      <dsp:spPr>
        <a:xfrm>
          <a:off x="0" y="1142669"/>
          <a:ext cx="2593476"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a:t>Data Science</a:t>
          </a:r>
          <a:endParaRPr lang="zh-CN" sz="1700" kern="1200"/>
        </a:p>
        <a:p>
          <a:pPr marL="171450" lvl="1" indent="-171450" algn="l" defTabSz="755650" rtl="0">
            <a:lnSpc>
              <a:spcPct val="90000"/>
            </a:lnSpc>
            <a:spcBef>
              <a:spcPct val="0"/>
            </a:spcBef>
            <a:spcAft>
              <a:spcPct val="20000"/>
            </a:spcAft>
            <a:buChar char="•"/>
          </a:pPr>
          <a:r>
            <a:rPr lang="en-US" sz="1700" kern="1200" dirty="0"/>
            <a:t>Data Science at Scale</a:t>
          </a:r>
          <a:endParaRPr lang="zh-CN" sz="1700" kern="1200" dirty="0"/>
        </a:p>
        <a:p>
          <a:pPr marL="171450" lvl="1" indent="-171450" algn="l" defTabSz="755650" rtl="0">
            <a:lnSpc>
              <a:spcPct val="90000"/>
            </a:lnSpc>
            <a:spcBef>
              <a:spcPct val="0"/>
            </a:spcBef>
            <a:spcAft>
              <a:spcPct val="20000"/>
            </a:spcAft>
            <a:buChar char="•"/>
          </a:pPr>
          <a:r>
            <a:rPr lang="en-US" altLang="zh-CN" sz="1700" kern="1200" dirty="0"/>
            <a:t>…</a:t>
          </a:r>
          <a:endParaRPr lang="zh-CN" sz="1700" kern="1200" dirty="0"/>
        </a:p>
      </dsp:txBody>
      <dsp:txXfrm>
        <a:off x="0" y="1142669"/>
        <a:ext cx="2593476" cy="842490"/>
      </dsp:txXfrm>
    </dsp:sp>
    <dsp:sp modelId="{0857EC63-A4EB-4B23-8701-9C0160CD36CF}">
      <dsp:nvSpPr>
        <dsp:cNvPr id="0" name=""/>
        <dsp:cNvSpPr/>
      </dsp:nvSpPr>
      <dsp:spPr>
        <a:xfrm>
          <a:off x="0" y="1985159"/>
          <a:ext cx="2593476" cy="92664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t>各种挑战赛</a:t>
          </a:r>
        </a:p>
      </dsp:txBody>
      <dsp:txXfrm>
        <a:off x="45235" y="2030394"/>
        <a:ext cx="2503006" cy="836170"/>
      </dsp:txXfrm>
    </dsp:sp>
    <dsp:sp modelId="{6D346D6C-0824-43F5-A85C-A0C5E63B42CA}">
      <dsp:nvSpPr>
        <dsp:cNvPr id="0" name=""/>
        <dsp:cNvSpPr/>
      </dsp:nvSpPr>
      <dsp:spPr>
        <a:xfrm>
          <a:off x="0" y="2911799"/>
          <a:ext cx="2593476"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dirty="0"/>
            <a:t>中国高校计算机大赛大数据挑战赛</a:t>
          </a:r>
        </a:p>
        <a:p>
          <a:pPr marL="171450" lvl="1" indent="-171450" algn="l" defTabSz="755650" rtl="0">
            <a:lnSpc>
              <a:spcPct val="90000"/>
            </a:lnSpc>
            <a:spcBef>
              <a:spcPct val="0"/>
            </a:spcBef>
            <a:spcAft>
              <a:spcPct val="20000"/>
            </a:spcAft>
            <a:buChar char="•"/>
          </a:pPr>
          <a:r>
            <a:rPr lang="en-US" altLang="zh-CN" sz="1700" kern="1200" dirty="0"/>
            <a:t>…</a:t>
          </a:r>
          <a:endParaRPr lang="zh-CN" sz="1700" kern="1200" dirty="0"/>
        </a:p>
      </dsp:txBody>
      <dsp:txXfrm>
        <a:off x="0" y="2911799"/>
        <a:ext cx="2593476" cy="84249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ADFE5-904B-4D36-9F71-2D81CA8BF4FE}">
      <dsp:nvSpPr>
        <dsp:cNvPr id="0" name=""/>
        <dsp:cNvSpPr/>
      </dsp:nvSpPr>
      <dsp:spPr>
        <a:xfrm>
          <a:off x="2455" y="0"/>
          <a:ext cx="1473283" cy="2108394"/>
        </a:xfrm>
        <a:prstGeom prst="upArrow">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629722F3-9024-4119-A325-4FADFD8B2B7C}">
      <dsp:nvSpPr>
        <dsp:cNvPr id="0" name=""/>
        <dsp:cNvSpPr/>
      </dsp:nvSpPr>
      <dsp:spPr>
        <a:xfrm>
          <a:off x="1519937" y="0"/>
          <a:ext cx="2500117" cy="2108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marL="0" lvl="0" indent="0" algn="l" defTabSz="1422400" rtl="0">
            <a:lnSpc>
              <a:spcPct val="90000"/>
            </a:lnSpc>
            <a:spcBef>
              <a:spcPct val="0"/>
            </a:spcBef>
            <a:spcAft>
              <a:spcPct val="35000"/>
            </a:spcAft>
            <a:buNone/>
          </a:pPr>
          <a:r>
            <a:rPr lang="zh-CN" altLang="en-US" sz="3200" kern="1200"/>
            <a:t>竞赛</a:t>
          </a:r>
        </a:p>
      </dsp:txBody>
      <dsp:txXfrm>
        <a:off x="1519937" y="0"/>
        <a:ext cx="2500117" cy="2108394"/>
      </dsp:txXfrm>
    </dsp:sp>
    <dsp:sp modelId="{FDD206F4-A2AD-47EB-BF83-F03551F732CB}">
      <dsp:nvSpPr>
        <dsp:cNvPr id="0" name=""/>
        <dsp:cNvSpPr/>
      </dsp:nvSpPr>
      <dsp:spPr>
        <a:xfrm>
          <a:off x="444440" y="2284093"/>
          <a:ext cx="1473283" cy="2108394"/>
        </a:xfrm>
        <a:prstGeom prst="downArrow">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26144698-A31B-4FBF-809C-DB2211B71CCA}">
      <dsp:nvSpPr>
        <dsp:cNvPr id="0" name=""/>
        <dsp:cNvSpPr/>
      </dsp:nvSpPr>
      <dsp:spPr>
        <a:xfrm>
          <a:off x="1961922" y="2284093"/>
          <a:ext cx="2500117" cy="2108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marL="0" lvl="0" indent="0" algn="l" defTabSz="1422400" rtl="0">
            <a:lnSpc>
              <a:spcPct val="90000"/>
            </a:lnSpc>
            <a:spcBef>
              <a:spcPct val="0"/>
            </a:spcBef>
            <a:spcAft>
              <a:spcPct val="35000"/>
            </a:spcAft>
            <a:buNone/>
          </a:pPr>
          <a:r>
            <a:rPr lang="zh-CN" altLang="en-US" sz="3200" kern="1200"/>
            <a:t>开源项目</a:t>
          </a:r>
        </a:p>
      </dsp:txBody>
      <dsp:txXfrm>
        <a:off x="1961922" y="2284093"/>
        <a:ext cx="2500117" cy="210839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EFB70-3590-433E-8CAC-D0DD0EF3D016}">
      <dsp:nvSpPr>
        <dsp:cNvPr id="0" name=""/>
        <dsp:cNvSpPr/>
      </dsp:nvSpPr>
      <dsp:spPr>
        <a:xfrm>
          <a:off x="3183" y="24611"/>
          <a:ext cx="3103853" cy="921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sz="2400" kern="1200"/>
            <a:t>基于</a:t>
          </a:r>
          <a:r>
            <a:rPr lang="en-US" sz="2400" kern="1200"/>
            <a:t>R/Python </a:t>
          </a:r>
          <a:r>
            <a:rPr lang="zh-CN" sz="2400" kern="1200"/>
            <a:t>的编程</a:t>
          </a:r>
        </a:p>
      </dsp:txBody>
      <dsp:txXfrm>
        <a:off x="3183" y="24611"/>
        <a:ext cx="3103853" cy="921600"/>
      </dsp:txXfrm>
    </dsp:sp>
    <dsp:sp modelId="{90860A75-3684-4736-B929-733625AE29B5}">
      <dsp:nvSpPr>
        <dsp:cNvPr id="0" name=""/>
        <dsp:cNvSpPr/>
      </dsp:nvSpPr>
      <dsp:spPr>
        <a:xfrm>
          <a:off x="3183" y="946211"/>
          <a:ext cx="3103853" cy="140544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kern="1200" dirty="0"/>
            <a:t>尤其是</a:t>
          </a:r>
          <a:r>
            <a:rPr lang="en-US" sz="2400" kern="1200" dirty="0" err="1"/>
            <a:t>SparkR</a:t>
          </a:r>
          <a:r>
            <a:rPr lang="en-US" sz="2400" kern="1200" dirty="0"/>
            <a:t>, </a:t>
          </a:r>
          <a:r>
            <a:rPr lang="en-US" sz="2400" kern="1200" dirty="0" err="1"/>
            <a:t>Rhadoop</a:t>
          </a:r>
          <a:endParaRPr lang="zh-CN" sz="2400" kern="1200" dirty="0"/>
        </a:p>
      </dsp:txBody>
      <dsp:txXfrm>
        <a:off x="3183" y="946211"/>
        <a:ext cx="3103853" cy="1405440"/>
      </dsp:txXfrm>
    </dsp:sp>
    <dsp:sp modelId="{1447CE56-DA14-4498-96DD-937B154AB411}">
      <dsp:nvSpPr>
        <dsp:cNvPr id="0" name=""/>
        <dsp:cNvSpPr/>
      </dsp:nvSpPr>
      <dsp:spPr>
        <a:xfrm>
          <a:off x="3541577" y="24611"/>
          <a:ext cx="3103853" cy="9216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跟踪数据科学最新动态的方法</a:t>
          </a:r>
        </a:p>
      </dsp:txBody>
      <dsp:txXfrm>
        <a:off x="3541577" y="24611"/>
        <a:ext cx="3103853" cy="921600"/>
      </dsp:txXfrm>
    </dsp:sp>
    <dsp:sp modelId="{4FE1611F-9575-4AE5-A53C-FD998F78AEA7}">
      <dsp:nvSpPr>
        <dsp:cNvPr id="0" name=""/>
        <dsp:cNvSpPr/>
      </dsp:nvSpPr>
      <dsp:spPr>
        <a:xfrm>
          <a:off x="3541577" y="946211"/>
          <a:ext cx="3103853" cy="140544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kern="1200"/>
            <a:t>人物、期刊、会议、机构、图书</a:t>
          </a:r>
          <a:r>
            <a:rPr lang="en-US" sz="2400" kern="1200"/>
            <a:t>…</a:t>
          </a:r>
          <a:endParaRPr lang="zh-CN" sz="2400" kern="1200"/>
        </a:p>
      </dsp:txBody>
      <dsp:txXfrm>
        <a:off x="3541577" y="946211"/>
        <a:ext cx="3103853" cy="1405440"/>
      </dsp:txXfrm>
    </dsp:sp>
    <dsp:sp modelId="{6FDBD13C-6CA2-4AB9-A25D-B9683631D390}">
      <dsp:nvSpPr>
        <dsp:cNvPr id="0" name=""/>
        <dsp:cNvSpPr/>
      </dsp:nvSpPr>
      <dsp:spPr>
        <a:xfrm>
          <a:off x="7079970" y="24611"/>
          <a:ext cx="3103853" cy="921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学习数据科学的信心与兴趣</a:t>
          </a:r>
        </a:p>
      </dsp:txBody>
      <dsp:txXfrm>
        <a:off x="7079970" y="24611"/>
        <a:ext cx="3103853" cy="921600"/>
      </dsp:txXfrm>
    </dsp:sp>
    <dsp:sp modelId="{94C2C90D-CA7E-472B-86CB-69176AD6516C}">
      <dsp:nvSpPr>
        <dsp:cNvPr id="0" name=""/>
        <dsp:cNvSpPr/>
      </dsp:nvSpPr>
      <dsp:spPr>
        <a:xfrm>
          <a:off x="7079970" y="946211"/>
          <a:ext cx="3103853" cy="140544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a:t>信心、兴趣、爱好</a:t>
          </a:r>
        </a:p>
      </dsp:txBody>
      <dsp:txXfrm>
        <a:off x="7079970" y="946211"/>
        <a:ext cx="3103853" cy="140544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8738A-F5C4-40F0-AC3C-8D1696DA5ABF}">
      <dsp:nvSpPr>
        <dsp:cNvPr id="0" name=""/>
        <dsp:cNvSpPr/>
      </dsp:nvSpPr>
      <dsp:spPr>
        <a:xfrm>
          <a:off x="0" y="6214"/>
          <a:ext cx="9963720" cy="75574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1.</a:t>
          </a:r>
          <a:r>
            <a:rPr lang="zh-CN" altLang="en-US" sz="1800" b="1" kern="1200" dirty="0"/>
            <a:t>调查分析数据科学家常用方法、技术与工具。</a:t>
          </a:r>
        </a:p>
      </dsp:txBody>
      <dsp:txXfrm>
        <a:off x="36892" y="43106"/>
        <a:ext cx="9889936" cy="681962"/>
      </dsp:txXfrm>
    </dsp:sp>
    <dsp:sp modelId="{65CC2071-2FD3-4B76-A0B5-F715952C1597}">
      <dsp:nvSpPr>
        <dsp:cNvPr id="0" name=""/>
        <dsp:cNvSpPr/>
      </dsp:nvSpPr>
      <dsp:spPr>
        <a:xfrm>
          <a:off x="0" y="805161"/>
          <a:ext cx="9963720" cy="755746"/>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2.</a:t>
          </a:r>
          <a:r>
            <a:rPr lang="zh-CN" altLang="en-US" sz="1800" b="1" kern="1200" dirty="0"/>
            <a:t>结合自己的专业领域或研究兴趣，调研数据科学及大数据技术在自己所属领域中的应用现状。</a:t>
          </a:r>
        </a:p>
      </dsp:txBody>
      <dsp:txXfrm>
        <a:off x="36892" y="842053"/>
        <a:ext cx="9889936" cy="681962"/>
      </dsp:txXfrm>
    </dsp:sp>
    <dsp:sp modelId="{9A17C878-8906-415F-8237-5AE1D12B399C}">
      <dsp:nvSpPr>
        <dsp:cNvPr id="0" name=""/>
        <dsp:cNvSpPr/>
      </dsp:nvSpPr>
      <dsp:spPr>
        <a:xfrm>
          <a:off x="0" y="1604108"/>
          <a:ext cx="9963720" cy="755746"/>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3.</a:t>
          </a:r>
          <a:r>
            <a:rPr lang="zh-CN" sz="1800" b="1" kern="1200" dirty="0"/>
            <a:t>调查分析近</a:t>
          </a:r>
          <a:r>
            <a:rPr lang="en-US" sz="1800" b="1" kern="1200" dirty="0"/>
            <a:t>3</a:t>
          </a:r>
          <a:r>
            <a:rPr lang="zh-CN" sz="1800" b="1" kern="1200" dirty="0"/>
            <a:t>年在数据科学领域出版的重要专著。</a:t>
          </a:r>
        </a:p>
      </dsp:txBody>
      <dsp:txXfrm>
        <a:off x="36892" y="1641000"/>
        <a:ext cx="9889936" cy="681962"/>
      </dsp:txXfrm>
    </dsp:sp>
    <dsp:sp modelId="{78765D3C-E7E2-4B4C-9A08-0B34F961C599}">
      <dsp:nvSpPr>
        <dsp:cNvPr id="0" name=""/>
        <dsp:cNvSpPr/>
      </dsp:nvSpPr>
      <dsp:spPr>
        <a:xfrm>
          <a:off x="0" y="2403054"/>
          <a:ext cx="9963720" cy="755746"/>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4.</a:t>
          </a:r>
          <a:r>
            <a:rPr lang="zh-CN" sz="1800" b="1" kern="1200" dirty="0"/>
            <a:t>调查分析近</a:t>
          </a:r>
          <a:r>
            <a:rPr lang="en-US" sz="1800" b="1" kern="1200" dirty="0"/>
            <a:t>3</a:t>
          </a:r>
          <a:r>
            <a:rPr lang="zh-CN" sz="1800" b="1" kern="1200" dirty="0"/>
            <a:t>年在</a:t>
          </a:r>
          <a:r>
            <a:rPr lang="en-US" sz="1800" b="1" kern="1200" dirty="0"/>
            <a:t>CODATA</a:t>
          </a:r>
          <a:r>
            <a:rPr lang="zh-CN" sz="1800" b="1" kern="1200" dirty="0"/>
            <a:t>的《数据科学学报（</a:t>
          </a:r>
          <a:r>
            <a:rPr lang="en-US" sz="1800" b="1" kern="1200" dirty="0"/>
            <a:t>The Data Science Journal</a:t>
          </a:r>
          <a:r>
            <a:rPr lang="zh-CN" sz="1800" b="1" kern="1200" dirty="0"/>
            <a:t>）》等数据科学领域的顶级学术期刊（参见本书</a:t>
          </a:r>
          <a:r>
            <a:rPr lang="en-US" sz="1800" b="1" kern="1200" dirty="0"/>
            <a:t>“</a:t>
          </a:r>
          <a:r>
            <a:rPr lang="zh-CN" sz="1800" b="1" kern="1200" dirty="0"/>
            <a:t>附</a:t>
          </a:r>
          <a:r>
            <a:rPr lang="en-US" sz="1800" b="1" kern="1200" dirty="0"/>
            <a:t>II</a:t>
          </a:r>
          <a:r>
            <a:rPr lang="zh-CN" sz="1800" b="1" kern="1200" dirty="0"/>
            <a:t>数据科学的重要资源</a:t>
          </a:r>
          <a:r>
            <a:rPr lang="en-US" sz="1800" b="1" kern="1200" dirty="0"/>
            <a:t>”</a:t>
          </a:r>
          <a:r>
            <a:rPr lang="zh-CN" sz="1800" b="1" kern="1200" dirty="0"/>
            <a:t>）上发表论文主题。</a:t>
          </a:r>
        </a:p>
      </dsp:txBody>
      <dsp:txXfrm>
        <a:off x="36892" y="2439946"/>
        <a:ext cx="9889936" cy="681962"/>
      </dsp:txXfrm>
    </dsp:sp>
    <dsp:sp modelId="{C3384B86-4C40-46CE-8D28-DED748101F60}">
      <dsp:nvSpPr>
        <dsp:cNvPr id="0" name=""/>
        <dsp:cNvSpPr/>
      </dsp:nvSpPr>
      <dsp:spPr>
        <a:xfrm>
          <a:off x="0" y="3202001"/>
          <a:ext cx="9963720" cy="755746"/>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5.</a:t>
          </a:r>
          <a:r>
            <a:rPr lang="zh-CN" sz="1800" b="1" kern="1200" dirty="0"/>
            <a:t>调查分析近</a:t>
          </a:r>
          <a:r>
            <a:rPr lang="en-US" sz="1800" b="1" kern="1200" dirty="0"/>
            <a:t>3</a:t>
          </a:r>
          <a:r>
            <a:rPr lang="zh-CN" sz="1800" b="1" kern="1200" dirty="0"/>
            <a:t>年的</a:t>
          </a:r>
          <a:r>
            <a:rPr lang="en-US" sz="1800" b="1" kern="1200" dirty="0"/>
            <a:t>IEEE DSAA</a:t>
          </a:r>
          <a:r>
            <a:rPr lang="zh-CN" sz="1800" b="1" kern="1200" dirty="0"/>
            <a:t>等数据科学领域国际会议（参见本书</a:t>
          </a:r>
          <a:r>
            <a:rPr lang="en-US" sz="1800" b="1" kern="1200" dirty="0"/>
            <a:t>“</a:t>
          </a:r>
          <a:r>
            <a:rPr lang="zh-CN" sz="1800" b="1" kern="1200" dirty="0"/>
            <a:t>附</a:t>
          </a:r>
          <a:r>
            <a:rPr lang="en-US" sz="1800" b="1" kern="1200" dirty="0"/>
            <a:t>II</a:t>
          </a:r>
          <a:r>
            <a:rPr lang="zh-CN" sz="1800" b="1" kern="1200" dirty="0"/>
            <a:t>数据科学的重要资源</a:t>
          </a:r>
          <a:r>
            <a:rPr lang="en-US" sz="1800" b="1" kern="1200" dirty="0"/>
            <a:t>”</a:t>
          </a:r>
          <a:r>
            <a:rPr lang="zh-CN" sz="1800" b="1" kern="1200" dirty="0"/>
            <a:t>）的主要主题。</a:t>
          </a:r>
        </a:p>
      </dsp:txBody>
      <dsp:txXfrm>
        <a:off x="36892" y="3238893"/>
        <a:ext cx="9889936" cy="681962"/>
      </dsp:txXfrm>
    </dsp:sp>
    <dsp:sp modelId="{FE027817-46E7-4794-B4ED-DFA33A6EF651}">
      <dsp:nvSpPr>
        <dsp:cNvPr id="0" name=""/>
        <dsp:cNvSpPr/>
      </dsp:nvSpPr>
      <dsp:spPr>
        <a:xfrm>
          <a:off x="0" y="4000948"/>
          <a:ext cx="9963720" cy="755746"/>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altLang="zh-CN" sz="1800" b="1" kern="1200" dirty="0"/>
            <a:t>6.</a:t>
          </a:r>
          <a:r>
            <a:rPr lang="zh-CN" altLang="en-US" sz="1800" b="1" kern="1200" dirty="0"/>
            <a:t>阅读本专题所列出的参考文献，并采用数据可视化方法（或故事化描述方法）展示该领域的经典文献数据。</a:t>
          </a:r>
        </a:p>
      </dsp:txBody>
      <dsp:txXfrm>
        <a:off x="36892" y="4037840"/>
        <a:ext cx="9889936" cy="68196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36101-E8DC-4077-8042-4D268C6D01BE}">
      <dsp:nvSpPr>
        <dsp:cNvPr id="0" name=""/>
        <dsp:cNvSpPr/>
      </dsp:nvSpPr>
      <dsp:spPr>
        <a:xfrm>
          <a:off x="0" y="3052383"/>
          <a:ext cx="3096344" cy="100186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a:t>权属立法</a:t>
          </a:r>
        </a:p>
      </dsp:txBody>
      <dsp:txXfrm>
        <a:off x="0" y="3052383"/>
        <a:ext cx="3096344" cy="1001860"/>
      </dsp:txXfrm>
    </dsp:sp>
    <dsp:sp modelId="{87DD53EF-C466-456F-9BE4-F525CD2E22A8}">
      <dsp:nvSpPr>
        <dsp:cNvPr id="0" name=""/>
        <dsp:cNvSpPr/>
      </dsp:nvSpPr>
      <dsp:spPr>
        <a:xfrm rot="10800000">
          <a:off x="0" y="1526549"/>
          <a:ext cx="3096344" cy="1540861"/>
        </a:xfrm>
        <a:prstGeom prst="upArrowCallou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a:t>数据资产</a:t>
          </a:r>
        </a:p>
      </dsp:txBody>
      <dsp:txXfrm rot="10800000">
        <a:off x="0" y="1526549"/>
        <a:ext cx="3096344" cy="1001205"/>
      </dsp:txXfrm>
    </dsp:sp>
    <dsp:sp modelId="{8EDE4448-B212-4707-B03D-89EAEA26D70F}">
      <dsp:nvSpPr>
        <dsp:cNvPr id="0" name=""/>
        <dsp:cNvSpPr/>
      </dsp:nvSpPr>
      <dsp:spPr>
        <a:xfrm rot="10800000">
          <a:off x="0" y="716"/>
          <a:ext cx="3096344" cy="1540861"/>
        </a:xfrm>
        <a:prstGeom prst="upArrowCallou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zh-CN" altLang="en-US" sz="2800" b="1" kern="1200" dirty="0"/>
            <a:t>数据资源</a:t>
          </a:r>
        </a:p>
      </dsp:txBody>
      <dsp:txXfrm rot="10800000">
        <a:off x="0" y="716"/>
        <a:ext cx="3096344" cy="10012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a:t>数据科学理论与实践</a:t>
          </a:r>
        </a:p>
        <a:p>
          <a:pPr marL="57150" lvl="1" indent="-57150" algn="l" defTabSz="400050" rtl="0">
            <a:lnSpc>
              <a:spcPct val="90000"/>
            </a:lnSpc>
            <a:spcBef>
              <a:spcPct val="0"/>
            </a:spcBef>
            <a:spcAft>
              <a:spcPct val="15000"/>
            </a:spcAft>
            <a:buChar char="•"/>
          </a:pPr>
          <a:r>
            <a:rPr lang="zh-CN" altLang="en-US" sz="900" kern="1200" dirty="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zh-CN" altLang="en-US" sz="1200" kern="1200" dirty="0"/>
            <a:t>数据科学</a:t>
          </a:r>
        </a:p>
        <a:p>
          <a:pPr marL="57150" lvl="1" indent="-57150" algn="l" defTabSz="400050" rtl="0">
            <a:lnSpc>
              <a:spcPct val="90000"/>
            </a:lnSpc>
            <a:spcBef>
              <a:spcPct val="0"/>
            </a:spcBef>
            <a:spcAft>
              <a:spcPct val="15000"/>
            </a:spcAft>
            <a:buChar char="•"/>
          </a:pPr>
          <a:r>
            <a:rPr lang="zh-CN" altLang="en-US" sz="900" kern="1200"/>
            <a:t>朝乐门</a:t>
          </a:r>
        </a:p>
        <a:p>
          <a:pPr marL="57150" lvl="1" indent="-57150" algn="l" defTabSz="400050" rtl="0">
            <a:lnSpc>
              <a:spcPct val="90000"/>
            </a:lnSpc>
            <a:spcBef>
              <a:spcPct val="0"/>
            </a:spcBef>
            <a:spcAft>
              <a:spcPct val="15000"/>
            </a:spcAft>
            <a:buChar char="•"/>
          </a:pPr>
          <a:r>
            <a:rPr lang="zh-CN" altLang="en-US" sz="900" kern="1200"/>
            <a:t>清华大学出版社</a:t>
          </a:r>
        </a:p>
        <a:p>
          <a:pPr marL="57150" lvl="1" indent="-57150" algn="l" defTabSz="400050" rtl="0">
            <a:lnSpc>
              <a:spcPct val="90000"/>
            </a:lnSpc>
            <a:spcBef>
              <a:spcPct val="0"/>
            </a:spcBef>
            <a:spcAft>
              <a:spcPct val="15000"/>
            </a:spcAft>
            <a:buChar char="•"/>
          </a:pPr>
          <a:r>
            <a:rPr lang="en-US" sz="900" kern="120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7A9A6-5720-4073-9A94-A22890853214}">
      <dsp:nvSpPr>
        <dsp:cNvPr id="0" name=""/>
        <dsp:cNvSpPr/>
      </dsp:nvSpPr>
      <dsp:spPr>
        <a:xfrm>
          <a:off x="3872" y="37182"/>
          <a:ext cx="2328361" cy="518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zh-CN" altLang="en-US" sz="1800" b="1" kern="1200"/>
            <a:t>新兴科学</a:t>
          </a:r>
          <a:endParaRPr lang="zh-CN" altLang="en-US" sz="1800" kern="1200"/>
        </a:p>
      </dsp:txBody>
      <dsp:txXfrm>
        <a:off x="3872" y="37182"/>
        <a:ext cx="2328361" cy="518400"/>
      </dsp:txXfrm>
    </dsp:sp>
    <dsp:sp modelId="{0D174396-24E4-4E3C-B035-2C5740DC065E}">
      <dsp:nvSpPr>
        <dsp:cNvPr id="0" name=""/>
        <dsp:cNvSpPr/>
      </dsp:nvSpPr>
      <dsp:spPr>
        <a:xfrm>
          <a:off x="3872" y="555582"/>
          <a:ext cx="2328361" cy="3465455"/>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a:t>是一门将</a:t>
          </a:r>
          <a:r>
            <a:rPr lang="en-US" sz="1800" kern="1200" dirty="0"/>
            <a:t>“</a:t>
          </a:r>
          <a:r>
            <a:rPr lang="zh-CN" sz="1800" kern="1200" dirty="0"/>
            <a:t>现实世界</a:t>
          </a:r>
          <a:r>
            <a:rPr lang="en-US" sz="1800" kern="1200" dirty="0"/>
            <a:t>”</a:t>
          </a:r>
          <a:r>
            <a:rPr lang="zh-CN" sz="1800" kern="1200" dirty="0"/>
            <a:t>映射到</a:t>
          </a:r>
          <a:r>
            <a:rPr lang="en-US" sz="1800" kern="1200" dirty="0"/>
            <a:t>“</a:t>
          </a:r>
          <a:r>
            <a:rPr lang="zh-CN" sz="1800" kern="1200" dirty="0"/>
            <a:t>数据世界</a:t>
          </a:r>
          <a:r>
            <a:rPr lang="en-US" sz="1800" kern="1200" dirty="0"/>
            <a:t>”</a:t>
          </a:r>
          <a:r>
            <a:rPr lang="zh-CN" sz="1800" kern="1200" dirty="0"/>
            <a:t>之后，在</a:t>
          </a:r>
          <a:r>
            <a:rPr lang="en-US" sz="1800" kern="1200" dirty="0"/>
            <a:t>“</a:t>
          </a:r>
          <a:r>
            <a:rPr lang="zh-CN" sz="1800" kern="1200" dirty="0"/>
            <a:t>数据层次</a:t>
          </a:r>
          <a:r>
            <a:rPr lang="en-US" sz="1800" kern="1200" dirty="0"/>
            <a:t>”</a:t>
          </a:r>
          <a:r>
            <a:rPr lang="zh-CN" sz="1800" kern="1200" dirty="0"/>
            <a:t>上研究</a:t>
          </a:r>
          <a:r>
            <a:rPr lang="en-US" sz="1800" kern="1200" dirty="0"/>
            <a:t>“</a:t>
          </a:r>
          <a:r>
            <a:rPr lang="zh-CN" sz="1800" kern="1200" dirty="0"/>
            <a:t>现实世界</a:t>
          </a:r>
          <a:r>
            <a:rPr lang="en-US" sz="1800" kern="1200" dirty="0"/>
            <a:t>”</a:t>
          </a:r>
          <a:r>
            <a:rPr lang="zh-CN" sz="1800" kern="1200" dirty="0"/>
            <a:t>的问题，并根据</a:t>
          </a:r>
          <a:r>
            <a:rPr lang="en-US" sz="1800" kern="1200" dirty="0"/>
            <a:t>“</a:t>
          </a:r>
          <a:r>
            <a:rPr lang="zh-CN" sz="1800" kern="1200" dirty="0"/>
            <a:t>数据世界</a:t>
          </a:r>
          <a:r>
            <a:rPr lang="en-US" sz="1800" kern="1200" dirty="0"/>
            <a:t>”</a:t>
          </a:r>
          <a:r>
            <a:rPr lang="zh-CN" sz="1800" kern="1200" dirty="0"/>
            <a:t>的分析结果，对</a:t>
          </a:r>
          <a:r>
            <a:rPr lang="en-US" sz="1800" kern="1200" dirty="0"/>
            <a:t>“</a:t>
          </a:r>
          <a:r>
            <a:rPr lang="zh-CN" sz="1800" kern="1200" dirty="0"/>
            <a:t>现实世界</a:t>
          </a:r>
          <a:r>
            <a:rPr lang="en-US" sz="1800" kern="1200" dirty="0"/>
            <a:t>”</a:t>
          </a:r>
          <a:r>
            <a:rPr lang="zh-CN" sz="1800" kern="1200" dirty="0"/>
            <a:t>进行预测、洞见、解释或决策的</a:t>
          </a:r>
          <a:r>
            <a:rPr lang="zh-CN" sz="1800" b="1" kern="1200" dirty="0"/>
            <a:t>新兴科学</a:t>
          </a:r>
          <a:r>
            <a:rPr lang="zh-CN" sz="1800" kern="1200" dirty="0"/>
            <a:t>；</a:t>
          </a:r>
        </a:p>
      </dsp:txBody>
      <dsp:txXfrm>
        <a:off x="3872" y="555582"/>
        <a:ext cx="2328361" cy="3465455"/>
      </dsp:txXfrm>
    </dsp:sp>
    <dsp:sp modelId="{CD3D4BE8-A428-468E-9D84-EA4A1BA29C1F}">
      <dsp:nvSpPr>
        <dsp:cNvPr id="0" name=""/>
        <dsp:cNvSpPr/>
      </dsp:nvSpPr>
      <dsp:spPr>
        <a:xfrm>
          <a:off x="2658204" y="37182"/>
          <a:ext cx="2328361" cy="51840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w="6350" cap="rnd" cmpd="sng" algn="ctr">
          <a:solidFill>
            <a:schemeClr val="accent5">
              <a:hueOff val="-2451115"/>
              <a:satOff val="-3409"/>
              <a:lumOff val="-1307"/>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zh-CN" altLang="en-US" sz="1800" b="1" kern="1200"/>
            <a:t>交叉性学科</a:t>
          </a:r>
          <a:endParaRPr lang="zh-CN" altLang="en-US" sz="1800" kern="1200"/>
        </a:p>
      </dsp:txBody>
      <dsp:txXfrm>
        <a:off x="2658204" y="37182"/>
        <a:ext cx="2328361" cy="518400"/>
      </dsp:txXfrm>
    </dsp:sp>
    <dsp:sp modelId="{A7FBF047-7225-438D-AFD3-7A09F090A6D5}">
      <dsp:nvSpPr>
        <dsp:cNvPr id="0" name=""/>
        <dsp:cNvSpPr/>
      </dsp:nvSpPr>
      <dsp:spPr>
        <a:xfrm>
          <a:off x="2658204" y="555582"/>
          <a:ext cx="2328361" cy="3465455"/>
        </a:xfrm>
        <a:prstGeom prst="rect">
          <a:avLst/>
        </a:prstGeom>
        <a:solidFill>
          <a:schemeClr val="accent5">
            <a:tint val="40000"/>
            <a:alpha val="90000"/>
            <a:hueOff val="-2463918"/>
            <a:satOff val="-4272"/>
            <a:lumOff val="-430"/>
            <a:alphaOff val="0"/>
          </a:schemeClr>
        </a:solidFill>
        <a:ln w="6350" cap="rnd" cmpd="sng" algn="ctr">
          <a:solidFill>
            <a:schemeClr val="accent5">
              <a:tint val="40000"/>
              <a:alpha val="90000"/>
              <a:hueOff val="-2463918"/>
              <a:satOff val="-4272"/>
              <a:lumOff val="-4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a:t>是一门以</a:t>
          </a:r>
          <a:r>
            <a:rPr lang="en-US" sz="1800" kern="1200" dirty="0"/>
            <a:t>“</a:t>
          </a:r>
          <a:r>
            <a:rPr lang="zh-CN" sz="1800" kern="1200" dirty="0"/>
            <a:t>数据</a:t>
          </a:r>
          <a:r>
            <a:rPr lang="en-US" sz="1800" kern="1200" dirty="0"/>
            <a:t>”</a:t>
          </a:r>
          <a:r>
            <a:rPr lang="zh-CN" sz="1800" kern="1200" dirty="0"/>
            <a:t>，尤其是</a:t>
          </a:r>
          <a:r>
            <a:rPr lang="en-US" sz="1800" kern="1200" dirty="0"/>
            <a:t>“</a:t>
          </a:r>
          <a:r>
            <a:rPr lang="zh-CN" sz="1800" kern="1200" dirty="0"/>
            <a:t>大数据</a:t>
          </a:r>
          <a:r>
            <a:rPr lang="en-US" sz="1800" kern="1200" dirty="0"/>
            <a:t>”</a:t>
          </a:r>
          <a:r>
            <a:rPr lang="zh-CN" sz="1800" kern="1200" dirty="0"/>
            <a:t>为研究对象，并以数据统计、机器学习、数据可视化等为理论基础，主要研究数据预处理、数据管理、数据计算</a:t>
          </a:r>
          <a:r>
            <a:rPr lang="zh-CN" altLang="en-US" sz="1800" kern="1200" dirty="0"/>
            <a:t>、数据产品开发</a:t>
          </a:r>
          <a:r>
            <a:rPr lang="zh-CN" sz="1800" kern="1200" dirty="0"/>
            <a:t>等活动的</a:t>
          </a:r>
          <a:r>
            <a:rPr lang="zh-CN" sz="1800" b="1" kern="1200" dirty="0"/>
            <a:t>交叉性学科；</a:t>
          </a:r>
          <a:endParaRPr lang="zh-CN" sz="1800" kern="1200" dirty="0"/>
        </a:p>
      </dsp:txBody>
      <dsp:txXfrm>
        <a:off x="2658204" y="555582"/>
        <a:ext cx="2328361" cy="3465455"/>
      </dsp:txXfrm>
    </dsp:sp>
    <dsp:sp modelId="{E785563D-7ED1-465A-BF2E-45C049DAE07F}">
      <dsp:nvSpPr>
        <dsp:cNvPr id="0" name=""/>
        <dsp:cNvSpPr/>
      </dsp:nvSpPr>
      <dsp:spPr>
        <a:xfrm>
          <a:off x="5312537" y="37182"/>
          <a:ext cx="2328361" cy="51840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w="6350" cap="rnd" cmpd="sng" algn="ctr">
          <a:solidFill>
            <a:schemeClr val="accent5">
              <a:hueOff val="-4902230"/>
              <a:satOff val="-6819"/>
              <a:lumOff val="-2615"/>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zh-CN" altLang="en-US" sz="1800" b="1" kern="1200"/>
            <a:t>独立学科</a:t>
          </a:r>
          <a:endParaRPr lang="zh-CN" altLang="en-US" sz="1800" kern="1200"/>
        </a:p>
      </dsp:txBody>
      <dsp:txXfrm>
        <a:off x="5312537" y="37182"/>
        <a:ext cx="2328361" cy="518400"/>
      </dsp:txXfrm>
    </dsp:sp>
    <dsp:sp modelId="{76602AAF-48A3-4752-94A1-FD05CBD3BDAD}">
      <dsp:nvSpPr>
        <dsp:cNvPr id="0" name=""/>
        <dsp:cNvSpPr/>
      </dsp:nvSpPr>
      <dsp:spPr>
        <a:xfrm>
          <a:off x="5312537" y="555582"/>
          <a:ext cx="2328361" cy="3465455"/>
        </a:xfrm>
        <a:prstGeom prst="rect">
          <a:avLst/>
        </a:prstGeom>
        <a:solidFill>
          <a:schemeClr val="accent5">
            <a:tint val="40000"/>
            <a:alpha val="90000"/>
            <a:hueOff val="-4927837"/>
            <a:satOff val="-8544"/>
            <a:lumOff val="-859"/>
            <a:alphaOff val="0"/>
          </a:schemeClr>
        </a:solidFill>
        <a:ln w="6350" cap="rnd" cmpd="sng" algn="ctr">
          <a:solidFill>
            <a:schemeClr val="accent5">
              <a:tint val="40000"/>
              <a:alpha val="90000"/>
              <a:hueOff val="-4927837"/>
              <a:satOff val="-8544"/>
              <a:lumOff val="-8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a:t>是一门以实现</a:t>
          </a:r>
          <a:r>
            <a:rPr lang="en-US" sz="1800" kern="1200" dirty="0"/>
            <a:t>“</a:t>
          </a:r>
          <a:r>
            <a:rPr lang="zh-CN" sz="1800" kern="1200" dirty="0"/>
            <a:t>从数据到信息</a:t>
          </a:r>
          <a:r>
            <a:rPr lang="en-US" sz="1800" kern="1200" dirty="0"/>
            <a:t>”</a:t>
          </a:r>
          <a:r>
            <a:rPr lang="zh-CN" sz="1800" kern="1200" dirty="0"/>
            <a:t>、</a:t>
          </a:r>
          <a:r>
            <a:rPr lang="en-US" sz="1800" kern="1200" dirty="0"/>
            <a:t>“</a:t>
          </a:r>
          <a:r>
            <a:rPr lang="zh-CN" sz="1800" kern="1200" dirty="0"/>
            <a:t>从数据到知识</a:t>
          </a:r>
          <a:r>
            <a:rPr lang="en-US" sz="1800" kern="1200" dirty="0"/>
            <a:t>”</a:t>
          </a:r>
          <a:r>
            <a:rPr lang="zh-CN" sz="1800" kern="1200" dirty="0"/>
            <a:t>和（或）</a:t>
          </a:r>
          <a:r>
            <a:rPr lang="en-US" sz="1800" kern="1200" dirty="0"/>
            <a:t>“</a:t>
          </a:r>
          <a:r>
            <a:rPr lang="zh-CN" sz="1800" kern="1200" dirty="0"/>
            <a:t>从数据到智慧</a:t>
          </a:r>
          <a:r>
            <a:rPr lang="en-US" sz="1800" kern="1200" dirty="0"/>
            <a:t>”</a:t>
          </a:r>
          <a:r>
            <a:rPr lang="zh-CN" sz="1800" kern="1200" dirty="0"/>
            <a:t>的转化为主要研究目的，以</a:t>
          </a:r>
          <a:r>
            <a:rPr lang="en-US" sz="1800" kern="1200" dirty="0"/>
            <a:t>“</a:t>
          </a:r>
          <a:r>
            <a:rPr lang="zh-CN" sz="1800" kern="1200" dirty="0"/>
            <a:t>数据驱动</a:t>
          </a:r>
          <a:r>
            <a:rPr lang="en-US" sz="1800" kern="1200" dirty="0"/>
            <a:t>”</a:t>
          </a:r>
          <a:r>
            <a:rPr lang="zh-CN" sz="1800" kern="1200" dirty="0"/>
            <a:t>、</a:t>
          </a:r>
          <a:r>
            <a:rPr lang="en-US" sz="1800" kern="1200" dirty="0"/>
            <a:t>“</a:t>
          </a:r>
          <a:r>
            <a:rPr lang="zh-CN" sz="1800" kern="1200" dirty="0"/>
            <a:t>数据业务化</a:t>
          </a:r>
          <a:r>
            <a:rPr lang="en-US" sz="1800" kern="1200" dirty="0"/>
            <a:t>”</a:t>
          </a:r>
          <a:r>
            <a:rPr lang="zh-CN" sz="1800" kern="1200" dirty="0"/>
            <a:t>、</a:t>
          </a:r>
          <a:r>
            <a:rPr lang="en-US" sz="1800" kern="1200" dirty="0"/>
            <a:t>“</a:t>
          </a:r>
          <a:r>
            <a:rPr lang="zh-CN" sz="1800" kern="1200" dirty="0"/>
            <a:t>数据洞见</a:t>
          </a:r>
          <a:r>
            <a:rPr lang="en-US" sz="1800" kern="1200" dirty="0"/>
            <a:t>”</a:t>
          </a:r>
          <a:r>
            <a:rPr lang="zh-CN" sz="1800" kern="1200" dirty="0"/>
            <a:t>、</a:t>
          </a:r>
          <a:r>
            <a:rPr lang="en-US" sz="1800" kern="1200" dirty="0"/>
            <a:t>“</a:t>
          </a:r>
          <a:r>
            <a:rPr lang="zh-CN" sz="1800" kern="1200" dirty="0"/>
            <a:t>数据产品研发</a:t>
          </a:r>
          <a:r>
            <a:rPr lang="en-US" sz="1800" kern="1200" dirty="0"/>
            <a:t>”</a:t>
          </a:r>
          <a:r>
            <a:rPr lang="zh-CN" sz="1800" kern="1200" dirty="0"/>
            <a:t>和（或）</a:t>
          </a:r>
          <a:r>
            <a:rPr lang="en-US" sz="1800" kern="1200" dirty="0"/>
            <a:t>“</a:t>
          </a:r>
          <a:r>
            <a:rPr lang="zh-CN" sz="1800" kern="1200" dirty="0"/>
            <a:t>数据生态系统的建设</a:t>
          </a:r>
          <a:r>
            <a:rPr lang="en-US" sz="1800" kern="1200" dirty="0"/>
            <a:t>”</a:t>
          </a:r>
          <a:r>
            <a:rPr lang="zh-CN" sz="1800" kern="1200" dirty="0"/>
            <a:t>为主要研究任务的</a:t>
          </a:r>
          <a:r>
            <a:rPr lang="zh-CN" sz="1800" b="1" kern="1200" dirty="0"/>
            <a:t>独立学科；</a:t>
          </a:r>
          <a:endParaRPr lang="zh-CN" sz="1800" kern="1200" dirty="0"/>
        </a:p>
      </dsp:txBody>
      <dsp:txXfrm>
        <a:off x="5312537" y="555582"/>
        <a:ext cx="2328361" cy="3465455"/>
      </dsp:txXfrm>
    </dsp:sp>
    <dsp:sp modelId="{308455EC-56EA-43AF-A902-290B4979CC89}">
      <dsp:nvSpPr>
        <dsp:cNvPr id="0" name=""/>
        <dsp:cNvSpPr/>
      </dsp:nvSpPr>
      <dsp:spPr>
        <a:xfrm>
          <a:off x="7966869" y="37182"/>
          <a:ext cx="2328361" cy="518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zh-CN" altLang="en-US" sz="1800" b="1" kern="1200"/>
            <a:t>知识体系</a:t>
          </a:r>
          <a:endParaRPr lang="zh-CN" altLang="en-US" sz="1800" kern="1200"/>
        </a:p>
      </dsp:txBody>
      <dsp:txXfrm>
        <a:off x="7966869" y="37182"/>
        <a:ext cx="2328361" cy="518400"/>
      </dsp:txXfrm>
    </dsp:sp>
    <dsp:sp modelId="{48381027-2E3D-4CF8-B146-E45049FE5587}">
      <dsp:nvSpPr>
        <dsp:cNvPr id="0" name=""/>
        <dsp:cNvSpPr/>
      </dsp:nvSpPr>
      <dsp:spPr>
        <a:xfrm>
          <a:off x="7966869" y="555582"/>
          <a:ext cx="2328361" cy="3465455"/>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a:t>是一门以</a:t>
          </a:r>
          <a:r>
            <a:rPr lang="en-US" sz="1800" kern="1200"/>
            <a:t>“</a:t>
          </a:r>
          <a:r>
            <a:rPr lang="zh-CN" sz="1800" kern="1200"/>
            <a:t>数据时代</a:t>
          </a:r>
          <a:r>
            <a:rPr lang="en-US" sz="1800" kern="1200"/>
            <a:t>”</a:t>
          </a:r>
          <a:r>
            <a:rPr lang="zh-CN" sz="1800" kern="1200"/>
            <a:t>，尤其是</a:t>
          </a:r>
          <a:r>
            <a:rPr lang="en-US" sz="1800" kern="1200"/>
            <a:t>“</a:t>
          </a:r>
          <a:r>
            <a:rPr lang="zh-CN" sz="1800" kern="1200"/>
            <a:t>大数据时代</a:t>
          </a:r>
          <a:r>
            <a:rPr lang="en-US" sz="1800" kern="1200"/>
            <a:t>”</a:t>
          </a:r>
          <a:r>
            <a:rPr lang="zh-CN" sz="1800" kern="1200"/>
            <a:t>面临的新挑战、新机会、新思维和新方法为核心内容的，包括新的理论、方法、模型、技术、平台、工具、应用和最佳实践在内的</a:t>
          </a:r>
          <a:r>
            <a:rPr lang="zh-CN" sz="1800" b="1" kern="1200"/>
            <a:t>一整套知识体系。</a:t>
          </a:r>
          <a:endParaRPr lang="zh-CN" sz="1800" kern="1200"/>
        </a:p>
      </dsp:txBody>
      <dsp:txXfrm>
        <a:off x="7966869" y="555582"/>
        <a:ext cx="2328361" cy="34654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48" tIns="49524" rIns="99048" bIns="49524" rtlCol="0"/>
          <a:lstStyle>
            <a:lvl1pPr algn="r">
              <a:defRPr sz="1300">
                <a:latin typeface="Arial" charset="0"/>
              </a:defRPr>
            </a:lvl1pPr>
          </a:lstStyle>
          <a:p>
            <a:pPr>
              <a:defRPr/>
            </a:pPr>
            <a:fld id="{603956DB-3DDD-4A5C-B49C-D2C31DEFF1EE}" type="datetimeFigureOut">
              <a:rPr lang="zh-CN" altLang="en-US"/>
              <a:pPr>
                <a:defRPr/>
              </a:pPr>
              <a:t>2018/5/28</a:t>
            </a:fld>
            <a:endParaRPr lang="zh-CN" altLang="en-US"/>
          </a:p>
        </p:txBody>
      </p:sp>
      <p:sp>
        <p:nvSpPr>
          <p:cNvPr id="4" name="页脚占位符 3"/>
          <p:cNvSpPr>
            <a:spLocks noGrp="1"/>
          </p:cNvSpPr>
          <p:nvPr>
            <p:ph type="ftr" sz="quarter" idx="2"/>
          </p:nvPr>
        </p:nvSpPr>
        <p:spPr>
          <a:xfrm>
            <a:off x="0" y="6747628"/>
            <a:ext cx="4434999" cy="355203"/>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5797246" y="6747628"/>
            <a:ext cx="4434999" cy="355203"/>
          </a:xfrm>
          <a:prstGeom prst="rect">
            <a:avLst/>
          </a:prstGeom>
        </p:spPr>
        <p:txBody>
          <a:bodyPr vert="horz" lIns="99048" tIns="49524" rIns="99048" bIns="49524"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31408" units="1/cm"/>
          <inkml:channelProperty channel="Y" name="resolution" value="49.23077" units="1/cm"/>
          <inkml:channelProperty channel="T" name="resolution" value="1" units="1/dev"/>
        </inkml:channelProperties>
      </inkml:inkSource>
      <inkml:timestamp xml:id="ts0" timeString="2016-11-16T07:46:46.999"/>
    </inkml:context>
    <inkml:brush xml:id="br0">
      <inkml:brushProperty name="width" value="0.15875" units="cm"/>
      <inkml:brushProperty name="height" value="0.15875" units="cm"/>
      <inkml:brushProperty name="color" value="#ED1C24"/>
      <inkml:brushProperty name="fitToCurve" value="1"/>
    </inkml:brush>
  </inkml:definitions>
  <inkml:traceGroup>
    <inkml:annotationXML>
      <emma:emma xmlns:emma="http://www.w3.org/2003/04/emma" version="1.0">
        <emma:interpretation id="{228D0A80-855E-4DB1-840A-5FA97C414DAB}" emma:medium="tactile" emma:mode="ink">
          <msink:context xmlns:msink="http://schemas.microsoft.com/ink/2010/main" type="writingRegion" rotatedBoundingBox="16998,11901 19791,11505 19906,12314 17113,12711"/>
        </emma:interpretation>
      </emma:emma>
    </inkml:annotationXML>
    <inkml:traceGroup>
      <inkml:annotationXML>
        <emma:emma xmlns:emma="http://www.w3.org/2003/04/emma" version="1.0">
          <emma:interpretation id="{CCAEA604-1846-417F-8A74-9954EC01E273}" emma:medium="tactile" emma:mode="ink">
            <msink:context xmlns:msink="http://schemas.microsoft.com/ink/2010/main" type="paragraph" rotatedBoundingBox="16998,11901 19791,11505 19906,12314 17113,12711" alignmentLevel="1"/>
          </emma:interpretation>
        </emma:emma>
      </inkml:annotationXML>
      <inkml:traceGroup>
        <inkml:annotationXML>
          <emma:emma xmlns:emma="http://www.w3.org/2003/04/emma" version="1.0">
            <emma:interpretation id="{974458F9-B5C7-42F9-BE12-A9217AF89824}" emma:medium="tactile" emma:mode="ink">
              <msink:context xmlns:msink="http://schemas.microsoft.com/ink/2010/main" type="line" rotatedBoundingBox="16998,11901 19791,11505 19906,12314 17113,12711"/>
            </emma:interpretation>
          </emma:emma>
        </inkml:annotationXML>
        <inkml:traceGroup>
          <inkml:annotationXML>
            <emma:emma xmlns:emma="http://www.w3.org/2003/04/emma" version="1.0">
              <emma:interpretation id="{37A0FA63-07E0-441F-A176-B2F42A64A556}" emma:medium="tactile" emma:mode="ink">
                <msink:context xmlns:msink="http://schemas.microsoft.com/ink/2010/main" type="inkWord" rotatedBoundingBox="16998,11901 17909,11772 18024,12582 17113,12711"/>
              </emma:interpretation>
              <emma:one-of disjunction-type="recognition" id="oneOf0">
                <emma:interpretation id="interp0" emma:lang="" emma:confidence="1">
                  <emma:literal/>
                </emma:interpretation>
              </emma:one-of>
            </emma:emma>
          </inkml:annotationXML>
          <inkml:trace contextRef="#ctx0" brushRef="#br0">31 246 0,'0'-13'187,"13"13"-171,0-13-16,1-1 31,-14-12-15,13 26-16,0-27 0,0 14 16,1 0-16,-1 0 15,0 0-15,0-1 16,1 14-1,-1-13-15,-13 0 16,13 13 78,-13-13-63,13 13-31,0 0 16,1-14-16,-1 14 31,0 0-15,0 0-1,1-13 1,-1 13-16,13 0 15,-12 0 1,-1 0-16,0 0 16,13 0-16,-12 0 15,-1 0-15,-13-13 16,13 13 15,0 0-15,1 0-16,-1 0 15,0 0-15,0 0 16,0 0-16,14 0 16,-14 0-16,14 0 15,-14 0 1,0 0-16,0 0 16,1 0-1,-1 0 141,0 13-156,13 0 16,-12 14-16,-1-14 16,0 0-16,0 1 15,1-1-15,-1 0 16,0 0-16,-13 0 31,0 1-31,13-14 16,-13 13-16,27 13 15,-27-12 1,13-1-16,0 13 16,0-12-16,1-1 15,-14 0 1,13-13-16,-13 13 16,0 0-16,0 1 31,13-14-31,-13 13 15,13 13-15,-13-12 16,0 12-16,0-13 16,14 1-1,-14 12 1,0-13 0,0 14-16,13-27 15,-13 13-15,0 0 16,0 0-1,0 1 1,0-1 0,0 0 15,0 0-15,-13 0-1,13 1-15,-14-1 16,14 0-1,-13-13-15,0 13 32,0 1-17,13-1 1,-14-13 0,14 13-16,-26-13 15,26 13-15,-13-13 16,0 14-1,-1-14-15,1 13 16,0 0 0,0-13-1,-1 0-15,14 13 16,-13-13 0,0 0-1,0 13 1,-1-13-16,-12 0 0,13 0 15,0 0-15,-1 0 32,1 14-32,-13-14 15,12 0 1,1 0-16,0 0 16,0 0-1,-1 0 63,1 0-62,0 0-16,-13 0 16,12 0-16,1 0 15,0 0-15,0 0 110,-1 0-110,1 0 15,0 0 1,0 0-1,0-14 79,-1 14-78,1-13-16,-13 13 15,12-26-15,1 26 0,0 0 16,0-27-16,-1 14 16,1 13-1,0-13-15,0 13 16,0-13 0,-1-1 15,14 1-16,-13 13 1,0-13 0,0 13-1,13-13-15,-14-1 16,14 1 0,-13 13-16,0-13 15,13 0 1,-13 13-1,13-13 17,-14-1-32,14 1 15,-13 13 1,0-13-16,13 0 16,0-1-16,-13 14 15,13-13 1,0 0 31,0 0-16,0 0 16,-13 13-47,13-14 15,0 1 1,0 0 0,0 0-16,0-1 31,0 1-15,0 0-16,0 0 15,0-1 1,0 1-1,0 0 1,0 0 0,0 0 265</inkml:trace>
        </inkml:traceGroup>
        <inkml:traceGroup>
          <inkml:annotationXML>
            <emma:emma xmlns:emma="http://www.w3.org/2003/04/emma" version="1.0">
              <emma:interpretation id="{B6DFBBED-5D43-4B11-8104-C181C62DED84}" emma:medium="tactile" emma:mode="ink">
                <msink:context xmlns:msink="http://schemas.microsoft.com/ink/2010/main" type="inkWord" rotatedBoundingBox="18070,12108 19841,11856 19859,11982 18088,12233"/>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ㄧ</emma:literal>
                </emma:interpretation>
                <emma:interpretation id="interp4" emma:lang="" emma:confidence="0">
                  <emma:literal>一</emma:literal>
                </emma:interpretation>
                <emma:interpretation id="interp5" emma:lang="" emma:confidence="0">
                  <emma:literal>-</emma:literal>
                </emma:interpretation>
              </emma:one-of>
            </emma:emma>
          </inkml:annotationXML>
          <inkml:trace contextRef="#ctx0" brushRef="#br0" timeOffset="2591.5335">1036 365 0,'14'0'203,"-1"0"-187,0 0-16,14 0 0,-1 0 16,0 0-16,1 0 15,-14 0-15,0 0 16,14 0-16,-14 0 15,0 0-15,14 0 16,-14 0-16,0-13 16,14 13-16,-14-13 15,0 13-15,14-14 16,-14 1-16,13 13 16,14 0-16,-27-13 15,0 0-15,14 13 16,-14-13-16,0 13 15,14 0-15,-14 0 0,0-14 16,14 1-16,-14 13 16,0-13-1,14 0-15,-14 13 16,0 0-16,14-14 0,-1 1 16,-13 13-16,0 0 15,14 0-15,-14 0 16,0-13-16,14 13 15,-1-13 1,-12 13 0,12 0-16,-13 0 15,14-14 48,-14 1-48,13 13-15,41-13 16,-15 13-16,15 0 16,-14 0-16,-27 0 15,14 0-15,-27 0 16,13 0-16,-12 0 16,-1 0-1,0 0-15,0 0 94,0 0-94,1 0 16,-1-13-16,13 13 15,-12 0-15,-1 0 16,0-13-1,0 13 32,1 0-31,-1-14 15,0 1-31,0 13 16,0 0-1,1 0-15,-14-13 16,26 13-16,14 0 63,-14-13-48,1-1 1,-14 14-16,0 0 0,14 0 15,-14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48" tIns="49524" rIns="99048" bIns="49524" rtlCol="0"/>
          <a:lstStyle>
            <a:lvl1pPr algn="r">
              <a:defRPr sz="1300">
                <a:latin typeface="Arial" charset="0"/>
              </a:defRPr>
            </a:lvl1pPr>
          </a:lstStyle>
          <a:p>
            <a:pPr>
              <a:defRPr/>
            </a:pPr>
            <a:fld id="{BC748C56-3290-41A9-AF4C-A788D6EE5A6E}" type="datetimeFigureOut">
              <a:rPr lang="zh-CN" altLang="en-US"/>
              <a:pPr>
                <a:defRPr/>
              </a:pPr>
              <a:t>2018/5/28</a:t>
            </a:fld>
            <a:endParaRPr lang="zh-CN" altLang="en-US"/>
          </a:p>
        </p:txBody>
      </p:sp>
      <p:sp>
        <p:nvSpPr>
          <p:cNvPr id="4" name="幻灯片图像占位符 3"/>
          <p:cNvSpPr>
            <a:spLocks noGrp="1" noRot="1" noChangeAspect="1"/>
          </p:cNvSpPr>
          <p:nvPr>
            <p:ph type="sldImg" idx="2"/>
          </p:nvPr>
        </p:nvSpPr>
        <p:spPr>
          <a:xfrm>
            <a:off x="2749550" y="533400"/>
            <a:ext cx="4735513" cy="2663825"/>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48" tIns="49524" rIns="99048" bIns="49524"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747628"/>
            <a:ext cx="4434999" cy="355203"/>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5797246" y="6747628"/>
            <a:ext cx="4434999" cy="355203"/>
          </a:xfrm>
          <a:prstGeom prst="rect">
            <a:avLst/>
          </a:prstGeom>
        </p:spPr>
        <p:txBody>
          <a:bodyPr vert="horz" lIns="99048" tIns="49524" rIns="99048" bIns="49524"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81536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6529761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147</a:t>
            </a:fld>
            <a:endParaRPr lang="zh-CN" altLang="en-US"/>
          </a:p>
        </p:txBody>
      </p:sp>
    </p:spTree>
    <p:extLst>
      <p:ext uri="{BB962C8B-B14F-4D97-AF65-F5344CB8AC3E}">
        <p14:creationId xmlns:p14="http://schemas.microsoft.com/office/powerpoint/2010/main" val="10063768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148</a:t>
            </a:fld>
            <a:endParaRPr lang="zh-CN" altLang="en-US"/>
          </a:p>
        </p:txBody>
      </p:sp>
    </p:spTree>
    <p:extLst>
      <p:ext uri="{BB962C8B-B14F-4D97-AF65-F5344CB8AC3E}">
        <p14:creationId xmlns:p14="http://schemas.microsoft.com/office/powerpoint/2010/main" val="6499043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149</a:t>
            </a:fld>
            <a:endParaRPr lang="zh-CN" altLang="en-US"/>
          </a:p>
        </p:txBody>
      </p:sp>
    </p:spTree>
    <p:extLst>
      <p:ext uri="{BB962C8B-B14F-4D97-AF65-F5344CB8AC3E}">
        <p14:creationId xmlns:p14="http://schemas.microsoft.com/office/powerpoint/2010/main" val="29213796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150</a:t>
            </a:fld>
            <a:endParaRPr lang="zh-CN" altLang="en-US"/>
          </a:p>
        </p:txBody>
      </p:sp>
    </p:spTree>
    <p:extLst>
      <p:ext uri="{BB962C8B-B14F-4D97-AF65-F5344CB8AC3E}">
        <p14:creationId xmlns:p14="http://schemas.microsoft.com/office/powerpoint/2010/main" val="3420377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151</a:t>
            </a:fld>
            <a:endParaRPr lang="zh-CN" altLang="en-US"/>
          </a:p>
        </p:txBody>
      </p:sp>
    </p:spTree>
    <p:extLst>
      <p:ext uri="{BB962C8B-B14F-4D97-AF65-F5344CB8AC3E}">
        <p14:creationId xmlns:p14="http://schemas.microsoft.com/office/powerpoint/2010/main" val="36339259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a:p>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152</a:t>
            </a:fld>
            <a:endParaRPr lang="zh-CN" altLang="en-US"/>
          </a:p>
        </p:txBody>
      </p:sp>
    </p:spTree>
    <p:extLst>
      <p:ext uri="{BB962C8B-B14F-4D97-AF65-F5344CB8AC3E}">
        <p14:creationId xmlns:p14="http://schemas.microsoft.com/office/powerpoint/2010/main" val="23374833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153</a:t>
            </a:fld>
            <a:endParaRPr lang="zh-CN" altLang="en-US"/>
          </a:p>
        </p:txBody>
      </p:sp>
    </p:spTree>
    <p:extLst>
      <p:ext uri="{BB962C8B-B14F-4D97-AF65-F5344CB8AC3E}">
        <p14:creationId xmlns:p14="http://schemas.microsoft.com/office/powerpoint/2010/main" val="415000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154</a:t>
            </a:fld>
            <a:endParaRPr lang="zh-CN" altLang="en-US"/>
          </a:p>
        </p:txBody>
      </p:sp>
    </p:spTree>
    <p:extLst>
      <p:ext uri="{BB962C8B-B14F-4D97-AF65-F5344CB8AC3E}">
        <p14:creationId xmlns:p14="http://schemas.microsoft.com/office/powerpoint/2010/main" val="28652039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155</a:t>
            </a:fld>
            <a:endParaRPr lang="zh-CN" altLang="en-US"/>
          </a:p>
        </p:txBody>
      </p:sp>
    </p:spTree>
    <p:extLst>
      <p:ext uri="{BB962C8B-B14F-4D97-AF65-F5344CB8AC3E}">
        <p14:creationId xmlns:p14="http://schemas.microsoft.com/office/powerpoint/2010/main" val="30827588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156</a:t>
            </a:fld>
            <a:endParaRPr lang="zh-CN" altLang="en-US"/>
          </a:p>
        </p:txBody>
      </p:sp>
    </p:spTree>
    <p:extLst>
      <p:ext uri="{BB962C8B-B14F-4D97-AF65-F5344CB8AC3E}">
        <p14:creationId xmlns:p14="http://schemas.microsoft.com/office/powerpoint/2010/main" val="45621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12979471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157</a:t>
            </a:fld>
            <a:endParaRPr lang="zh-CN" altLang="en-US"/>
          </a:p>
        </p:txBody>
      </p:sp>
    </p:spTree>
    <p:extLst>
      <p:ext uri="{BB962C8B-B14F-4D97-AF65-F5344CB8AC3E}">
        <p14:creationId xmlns:p14="http://schemas.microsoft.com/office/powerpoint/2010/main" val="5520113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158</a:t>
            </a:fld>
            <a:endParaRPr lang="zh-CN" altLang="en-US"/>
          </a:p>
        </p:txBody>
      </p:sp>
    </p:spTree>
    <p:extLst>
      <p:ext uri="{BB962C8B-B14F-4D97-AF65-F5344CB8AC3E}">
        <p14:creationId xmlns:p14="http://schemas.microsoft.com/office/powerpoint/2010/main" val="31121299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159</a:t>
            </a:fld>
            <a:endParaRPr lang="zh-CN" altLang="en-US"/>
          </a:p>
        </p:txBody>
      </p:sp>
    </p:spTree>
    <p:extLst>
      <p:ext uri="{BB962C8B-B14F-4D97-AF65-F5344CB8AC3E}">
        <p14:creationId xmlns:p14="http://schemas.microsoft.com/office/powerpoint/2010/main" val="1517407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160</a:t>
            </a:fld>
            <a:endParaRPr lang="zh-CN" altLang="en-US"/>
          </a:p>
        </p:txBody>
      </p:sp>
    </p:spTree>
    <p:extLst>
      <p:ext uri="{BB962C8B-B14F-4D97-AF65-F5344CB8AC3E}">
        <p14:creationId xmlns:p14="http://schemas.microsoft.com/office/powerpoint/2010/main" val="28220966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161</a:t>
            </a:fld>
            <a:endParaRPr lang="zh-CN" altLang="en-US"/>
          </a:p>
        </p:txBody>
      </p:sp>
    </p:spTree>
    <p:extLst>
      <p:ext uri="{BB962C8B-B14F-4D97-AF65-F5344CB8AC3E}">
        <p14:creationId xmlns:p14="http://schemas.microsoft.com/office/powerpoint/2010/main" val="27420217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162</a:t>
            </a:fld>
            <a:endParaRPr lang="zh-CN" altLang="en-US"/>
          </a:p>
        </p:txBody>
      </p:sp>
    </p:spTree>
    <p:extLst>
      <p:ext uri="{BB962C8B-B14F-4D97-AF65-F5344CB8AC3E}">
        <p14:creationId xmlns:p14="http://schemas.microsoft.com/office/powerpoint/2010/main" val="39084564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163</a:t>
            </a:fld>
            <a:endParaRPr lang="zh-CN" altLang="en-US"/>
          </a:p>
        </p:txBody>
      </p:sp>
    </p:spTree>
    <p:extLst>
      <p:ext uri="{BB962C8B-B14F-4D97-AF65-F5344CB8AC3E}">
        <p14:creationId xmlns:p14="http://schemas.microsoft.com/office/powerpoint/2010/main" val="10592662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164</a:t>
            </a:fld>
            <a:endParaRPr lang="zh-CN" altLang="en-US"/>
          </a:p>
        </p:txBody>
      </p:sp>
    </p:spTree>
    <p:extLst>
      <p:ext uri="{BB962C8B-B14F-4D97-AF65-F5344CB8AC3E}">
        <p14:creationId xmlns:p14="http://schemas.microsoft.com/office/powerpoint/2010/main" val="18043335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165</a:t>
            </a:fld>
            <a:endParaRPr lang="zh-CN" altLang="en-US"/>
          </a:p>
        </p:txBody>
      </p:sp>
    </p:spTree>
    <p:extLst>
      <p:ext uri="{BB962C8B-B14F-4D97-AF65-F5344CB8AC3E}">
        <p14:creationId xmlns:p14="http://schemas.microsoft.com/office/powerpoint/2010/main" val="29228094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166</a:t>
            </a:fld>
            <a:endParaRPr lang="zh-CN" altLang="en-US"/>
          </a:p>
        </p:txBody>
      </p:sp>
    </p:spTree>
    <p:extLst>
      <p:ext uri="{BB962C8B-B14F-4D97-AF65-F5344CB8AC3E}">
        <p14:creationId xmlns:p14="http://schemas.microsoft.com/office/powerpoint/2010/main" val="347891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15560322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167</a:t>
            </a:fld>
            <a:endParaRPr lang="zh-CN" altLang="en-US"/>
          </a:p>
        </p:txBody>
      </p:sp>
    </p:spTree>
    <p:extLst>
      <p:ext uri="{BB962C8B-B14F-4D97-AF65-F5344CB8AC3E}">
        <p14:creationId xmlns:p14="http://schemas.microsoft.com/office/powerpoint/2010/main" val="36060551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168</a:t>
            </a:fld>
            <a:endParaRPr lang="zh-CN" altLang="en-US"/>
          </a:p>
        </p:txBody>
      </p:sp>
    </p:spTree>
    <p:extLst>
      <p:ext uri="{BB962C8B-B14F-4D97-AF65-F5344CB8AC3E}">
        <p14:creationId xmlns:p14="http://schemas.microsoft.com/office/powerpoint/2010/main" val="149040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59822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831742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75224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34410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17</a:t>
            </a:fld>
            <a:endParaRPr lang="zh-CN" altLang="en-US"/>
          </a:p>
        </p:txBody>
      </p:sp>
    </p:spTree>
    <p:extLst>
      <p:ext uri="{BB962C8B-B14F-4D97-AF65-F5344CB8AC3E}">
        <p14:creationId xmlns:p14="http://schemas.microsoft.com/office/powerpoint/2010/main" val="31833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44040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185138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a:t>
            </a:fld>
            <a:endParaRPr lang="zh-CN" altLang="en-US"/>
          </a:p>
        </p:txBody>
      </p:sp>
    </p:spTree>
    <p:extLst>
      <p:ext uri="{BB962C8B-B14F-4D97-AF65-F5344CB8AC3E}">
        <p14:creationId xmlns:p14="http://schemas.microsoft.com/office/powerpoint/2010/main" val="694124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89259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1859985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3895063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1548673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2451130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3117882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3894318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1108788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2476688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72570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a:t>
            </a:fld>
            <a:endParaRPr lang="zh-CN" altLang="en-US"/>
          </a:p>
        </p:txBody>
      </p:sp>
    </p:spTree>
    <p:extLst>
      <p:ext uri="{BB962C8B-B14F-4D97-AF65-F5344CB8AC3E}">
        <p14:creationId xmlns:p14="http://schemas.microsoft.com/office/powerpoint/2010/main" val="2913019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1555875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635255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742859" lvl="1" indent="-247620" defTabSz="990478">
              <a:buFont typeface="Arial" panose="020B0604020202020204" pitchFamily="34" charset="0"/>
              <a:buChar char="•"/>
              <a:defRPr/>
            </a:pPr>
            <a:endParaRPr lang="zh-CN" altLang="en-US"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3342328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3408963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319272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1267744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b="1"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40</a:t>
            </a:fld>
            <a:endParaRPr lang="zh-CN" altLang="en-US"/>
          </a:p>
        </p:txBody>
      </p:sp>
    </p:spTree>
    <p:extLst>
      <p:ext uri="{BB962C8B-B14F-4D97-AF65-F5344CB8AC3E}">
        <p14:creationId xmlns:p14="http://schemas.microsoft.com/office/powerpoint/2010/main" val="320151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2118297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2502580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43643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4164499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3477277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3122031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48</a:t>
            </a:fld>
            <a:endParaRPr lang="zh-CN" altLang="en-US"/>
          </a:p>
        </p:txBody>
      </p:sp>
    </p:spTree>
    <p:extLst>
      <p:ext uri="{BB962C8B-B14F-4D97-AF65-F5344CB8AC3E}">
        <p14:creationId xmlns:p14="http://schemas.microsoft.com/office/powerpoint/2010/main" val="666299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49</a:t>
            </a:fld>
            <a:endParaRPr lang="zh-CN" altLang="en-US"/>
          </a:p>
        </p:txBody>
      </p:sp>
    </p:spTree>
    <p:extLst>
      <p:ext uri="{BB962C8B-B14F-4D97-AF65-F5344CB8AC3E}">
        <p14:creationId xmlns:p14="http://schemas.microsoft.com/office/powerpoint/2010/main" val="400652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3023478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2655319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52</a:t>
            </a:fld>
            <a:endParaRPr lang="zh-CN" altLang="en-US"/>
          </a:p>
        </p:txBody>
      </p:sp>
    </p:spTree>
    <p:extLst>
      <p:ext uri="{BB962C8B-B14F-4D97-AF65-F5344CB8AC3E}">
        <p14:creationId xmlns:p14="http://schemas.microsoft.com/office/powerpoint/2010/main" val="2759155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1223799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2620798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4985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172580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861289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3343005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19797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40323814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371230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3436067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1637416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85715" indent="-185715">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1741146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3926358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65</a:t>
            </a:fld>
            <a:endParaRPr lang="zh-CN" altLang="en-US"/>
          </a:p>
        </p:txBody>
      </p:sp>
    </p:spTree>
    <p:extLst>
      <p:ext uri="{BB962C8B-B14F-4D97-AF65-F5344CB8AC3E}">
        <p14:creationId xmlns:p14="http://schemas.microsoft.com/office/powerpoint/2010/main" val="2331982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513300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12446417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69</a:t>
            </a:fld>
            <a:endParaRPr lang="zh-CN" altLang="en-US"/>
          </a:p>
        </p:txBody>
      </p:sp>
    </p:spTree>
    <p:extLst>
      <p:ext uri="{BB962C8B-B14F-4D97-AF65-F5344CB8AC3E}">
        <p14:creationId xmlns:p14="http://schemas.microsoft.com/office/powerpoint/2010/main" val="19042907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70</a:t>
            </a:fld>
            <a:endParaRPr lang="zh-CN" altLang="en-US"/>
          </a:p>
        </p:txBody>
      </p:sp>
    </p:spTree>
    <p:extLst>
      <p:ext uri="{BB962C8B-B14F-4D97-AF65-F5344CB8AC3E}">
        <p14:creationId xmlns:p14="http://schemas.microsoft.com/office/powerpoint/2010/main" val="2993782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71</a:t>
            </a:fld>
            <a:endParaRPr lang="zh-CN" altLang="en-US"/>
          </a:p>
        </p:txBody>
      </p:sp>
    </p:spTree>
    <p:extLst>
      <p:ext uri="{BB962C8B-B14F-4D97-AF65-F5344CB8AC3E}">
        <p14:creationId xmlns:p14="http://schemas.microsoft.com/office/powerpoint/2010/main" val="280784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72</a:t>
            </a:fld>
            <a:endParaRPr lang="zh-CN" altLang="en-US"/>
          </a:p>
        </p:txBody>
      </p:sp>
    </p:spTree>
    <p:extLst>
      <p:ext uri="{BB962C8B-B14F-4D97-AF65-F5344CB8AC3E}">
        <p14:creationId xmlns:p14="http://schemas.microsoft.com/office/powerpoint/2010/main" val="638717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73</a:t>
            </a:fld>
            <a:endParaRPr lang="zh-CN" altLang="en-US"/>
          </a:p>
        </p:txBody>
      </p:sp>
    </p:spTree>
    <p:extLst>
      <p:ext uri="{BB962C8B-B14F-4D97-AF65-F5344CB8AC3E}">
        <p14:creationId xmlns:p14="http://schemas.microsoft.com/office/powerpoint/2010/main" val="42597026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74</a:t>
            </a:fld>
            <a:endParaRPr lang="zh-CN" altLang="en-US"/>
          </a:p>
        </p:txBody>
      </p:sp>
    </p:spTree>
    <p:extLst>
      <p:ext uri="{BB962C8B-B14F-4D97-AF65-F5344CB8AC3E}">
        <p14:creationId xmlns:p14="http://schemas.microsoft.com/office/powerpoint/2010/main" val="720020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75</a:t>
            </a:fld>
            <a:endParaRPr lang="zh-CN" altLang="en-US"/>
          </a:p>
        </p:txBody>
      </p:sp>
    </p:spTree>
    <p:extLst>
      <p:ext uri="{BB962C8B-B14F-4D97-AF65-F5344CB8AC3E}">
        <p14:creationId xmlns:p14="http://schemas.microsoft.com/office/powerpoint/2010/main" val="42660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78</a:t>
            </a:fld>
            <a:endParaRPr lang="zh-CN" altLang="en-US"/>
          </a:p>
        </p:txBody>
      </p:sp>
    </p:spTree>
    <p:extLst>
      <p:ext uri="{BB962C8B-B14F-4D97-AF65-F5344CB8AC3E}">
        <p14:creationId xmlns:p14="http://schemas.microsoft.com/office/powerpoint/2010/main" val="16172349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79</a:t>
            </a:fld>
            <a:endParaRPr lang="zh-CN" altLang="en-US"/>
          </a:p>
        </p:txBody>
      </p:sp>
    </p:spTree>
    <p:extLst>
      <p:ext uri="{BB962C8B-B14F-4D97-AF65-F5344CB8AC3E}">
        <p14:creationId xmlns:p14="http://schemas.microsoft.com/office/powerpoint/2010/main" val="336922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23625305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81</a:t>
            </a:fld>
            <a:endParaRPr lang="zh-CN" altLang="en-US"/>
          </a:p>
        </p:txBody>
      </p:sp>
    </p:spTree>
    <p:extLst>
      <p:ext uri="{BB962C8B-B14F-4D97-AF65-F5344CB8AC3E}">
        <p14:creationId xmlns:p14="http://schemas.microsoft.com/office/powerpoint/2010/main" val="2923753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82</a:t>
            </a:fld>
            <a:endParaRPr lang="zh-CN" altLang="en-US"/>
          </a:p>
        </p:txBody>
      </p:sp>
    </p:spTree>
    <p:extLst>
      <p:ext uri="{BB962C8B-B14F-4D97-AF65-F5344CB8AC3E}">
        <p14:creationId xmlns:p14="http://schemas.microsoft.com/office/powerpoint/2010/main" val="322389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83</a:t>
            </a:fld>
            <a:endParaRPr lang="zh-CN" altLang="en-US"/>
          </a:p>
        </p:txBody>
      </p:sp>
    </p:spTree>
    <p:extLst>
      <p:ext uri="{BB962C8B-B14F-4D97-AF65-F5344CB8AC3E}">
        <p14:creationId xmlns:p14="http://schemas.microsoft.com/office/powerpoint/2010/main" val="15816454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defTabSz="990478">
              <a:buFont typeface="+mj-lt"/>
              <a:buAutoNum type="arabicPeriod"/>
              <a:defRPr/>
            </a:pPr>
            <a:endParaRPr lang="zh-CN" altLang="en-US" sz="1300" dirty="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84</a:t>
            </a:fld>
            <a:endParaRPr lang="zh-CN" altLang="en-US"/>
          </a:p>
        </p:txBody>
      </p:sp>
    </p:spTree>
    <p:extLst>
      <p:ext uri="{BB962C8B-B14F-4D97-AF65-F5344CB8AC3E}">
        <p14:creationId xmlns:p14="http://schemas.microsoft.com/office/powerpoint/2010/main" val="27027212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89</a:t>
            </a:fld>
            <a:endParaRPr lang="zh-CN" altLang="en-US"/>
          </a:p>
        </p:txBody>
      </p:sp>
    </p:spTree>
    <p:extLst>
      <p:ext uri="{BB962C8B-B14F-4D97-AF65-F5344CB8AC3E}">
        <p14:creationId xmlns:p14="http://schemas.microsoft.com/office/powerpoint/2010/main" val="533227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103</a:t>
            </a:fld>
            <a:endParaRPr lang="zh-CN" altLang="en-US"/>
          </a:p>
        </p:txBody>
      </p:sp>
    </p:spTree>
    <p:extLst>
      <p:ext uri="{BB962C8B-B14F-4D97-AF65-F5344CB8AC3E}">
        <p14:creationId xmlns:p14="http://schemas.microsoft.com/office/powerpoint/2010/main" val="35820283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105</a:t>
            </a:fld>
            <a:endParaRPr lang="zh-CN" altLang="en-US"/>
          </a:p>
        </p:txBody>
      </p:sp>
    </p:spTree>
    <p:extLst>
      <p:ext uri="{BB962C8B-B14F-4D97-AF65-F5344CB8AC3E}">
        <p14:creationId xmlns:p14="http://schemas.microsoft.com/office/powerpoint/2010/main" val="4196813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113</a:t>
            </a:fld>
            <a:endParaRPr lang="zh-CN" altLang="en-US"/>
          </a:p>
        </p:txBody>
      </p:sp>
    </p:spTree>
    <p:extLst>
      <p:ext uri="{BB962C8B-B14F-4D97-AF65-F5344CB8AC3E}">
        <p14:creationId xmlns:p14="http://schemas.microsoft.com/office/powerpoint/2010/main" val="30905482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115</a:t>
            </a:fld>
            <a:endParaRPr lang="zh-CN" altLang="en-US"/>
          </a:p>
        </p:txBody>
      </p:sp>
    </p:spTree>
    <p:extLst>
      <p:ext uri="{BB962C8B-B14F-4D97-AF65-F5344CB8AC3E}">
        <p14:creationId xmlns:p14="http://schemas.microsoft.com/office/powerpoint/2010/main" val="24020906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116</a:t>
            </a:fld>
            <a:endParaRPr lang="zh-CN" altLang="en-US"/>
          </a:p>
        </p:txBody>
      </p:sp>
    </p:spTree>
    <p:extLst>
      <p:ext uri="{BB962C8B-B14F-4D97-AF65-F5344CB8AC3E}">
        <p14:creationId xmlns:p14="http://schemas.microsoft.com/office/powerpoint/2010/main" val="1698956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3832743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119</a:t>
            </a:fld>
            <a:endParaRPr lang="zh-CN" altLang="en-US"/>
          </a:p>
        </p:txBody>
      </p:sp>
    </p:spTree>
    <p:extLst>
      <p:ext uri="{BB962C8B-B14F-4D97-AF65-F5344CB8AC3E}">
        <p14:creationId xmlns:p14="http://schemas.microsoft.com/office/powerpoint/2010/main" val="13186765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120</a:t>
            </a:fld>
            <a:endParaRPr lang="zh-CN" altLang="en-US"/>
          </a:p>
        </p:txBody>
      </p:sp>
    </p:spTree>
    <p:extLst>
      <p:ext uri="{BB962C8B-B14F-4D97-AF65-F5344CB8AC3E}">
        <p14:creationId xmlns:p14="http://schemas.microsoft.com/office/powerpoint/2010/main" val="38631760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121</a:t>
            </a:fld>
            <a:endParaRPr lang="zh-CN" altLang="en-US"/>
          </a:p>
        </p:txBody>
      </p:sp>
    </p:spTree>
    <p:extLst>
      <p:ext uri="{BB962C8B-B14F-4D97-AF65-F5344CB8AC3E}">
        <p14:creationId xmlns:p14="http://schemas.microsoft.com/office/powerpoint/2010/main" val="21045837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122</a:t>
            </a:fld>
            <a:endParaRPr lang="zh-CN" altLang="en-US"/>
          </a:p>
        </p:txBody>
      </p:sp>
    </p:spTree>
    <p:extLst>
      <p:ext uri="{BB962C8B-B14F-4D97-AF65-F5344CB8AC3E}">
        <p14:creationId xmlns:p14="http://schemas.microsoft.com/office/powerpoint/2010/main" val="31543132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123</a:t>
            </a:fld>
            <a:endParaRPr lang="zh-CN" altLang="en-US"/>
          </a:p>
        </p:txBody>
      </p:sp>
    </p:spTree>
    <p:extLst>
      <p:ext uri="{BB962C8B-B14F-4D97-AF65-F5344CB8AC3E}">
        <p14:creationId xmlns:p14="http://schemas.microsoft.com/office/powerpoint/2010/main" val="18814672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124</a:t>
            </a:fld>
            <a:endParaRPr lang="zh-CN" altLang="en-US"/>
          </a:p>
        </p:txBody>
      </p:sp>
    </p:spTree>
    <p:extLst>
      <p:ext uri="{BB962C8B-B14F-4D97-AF65-F5344CB8AC3E}">
        <p14:creationId xmlns:p14="http://schemas.microsoft.com/office/powerpoint/2010/main" val="32614589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125</a:t>
            </a:fld>
            <a:endParaRPr lang="zh-CN" altLang="en-US"/>
          </a:p>
        </p:txBody>
      </p:sp>
    </p:spTree>
    <p:extLst>
      <p:ext uri="{BB962C8B-B14F-4D97-AF65-F5344CB8AC3E}">
        <p14:creationId xmlns:p14="http://schemas.microsoft.com/office/powerpoint/2010/main" val="9652708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126</a:t>
            </a:fld>
            <a:endParaRPr lang="zh-CN" altLang="en-US"/>
          </a:p>
        </p:txBody>
      </p:sp>
    </p:spTree>
    <p:extLst>
      <p:ext uri="{BB962C8B-B14F-4D97-AF65-F5344CB8AC3E}">
        <p14:creationId xmlns:p14="http://schemas.microsoft.com/office/powerpoint/2010/main" val="1651078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128</a:t>
            </a:fld>
            <a:endParaRPr lang="zh-CN" altLang="en-US"/>
          </a:p>
        </p:txBody>
      </p:sp>
    </p:spTree>
    <p:extLst>
      <p:ext uri="{BB962C8B-B14F-4D97-AF65-F5344CB8AC3E}">
        <p14:creationId xmlns:p14="http://schemas.microsoft.com/office/powerpoint/2010/main" val="2251396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134</a:t>
            </a:fld>
            <a:endParaRPr lang="zh-CN" altLang="en-US"/>
          </a:p>
        </p:txBody>
      </p:sp>
    </p:spTree>
    <p:extLst>
      <p:ext uri="{BB962C8B-B14F-4D97-AF65-F5344CB8AC3E}">
        <p14:creationId xmlns:p14="http://schemas.microsoft.com/office/powerpoint/2010/main" val="3085811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15048582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135</a:t>
            </a:fld>
            <a:endParaRPr lang="zh-CN" altLang="en-US"/>
          </a:p>
        </p:txBody>
      </p:sp>
    </p:spTree>
    <p:extLst>
      <p:ext uri="{BB962C8B-B14F-4D97-AF65-F5344CB8AC3E}">
        <p14:creationId xmlns:p14="http://schemas.microsoft.com/office/powerpoint/2010/main" val="3708517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136</a:t>
            </a:fld>
            <a:endParaRPr lang="zh-CN" altLang="en-US"/>
          </a:p>
        </p:txBody>
      </p:sp>
    </p:spTree>
    <p:extLst>
      <p:ext uri="{BB962C8B-B14F-4D97-AF65-F5344CB8AC3E}">
        <p14:creationId xmlns:p14="http://schemas.microsoft.com/office/powerpoint/2010/main" val="373807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137</a:t>
            </a:fld>
            <a:endParaRPr lang="zh-CN" altLang="en-US"/>
          </a:p>
        </p:txBody>
      </p:sp>
    </p:spTree>
    <p:extLst>
      <p:ext uri="{BB962C8B-B14F-4D97-AF65-F5344CB8AC3E}">
        <p14:creationId xmlns:p14="http://schemas.microsoft.com/office/powerpoint/2010/main" val="42807869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AutoNum type="arabicPeriod"/>
            </a:pPr>
            <a:r>
              <a:rPr lang="en-US" altLang="zh-CN" baseline="0" dirty="0"/>
              <a:t> </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140</a:t>
            </a:fld>
            <a:endParaRPr lang="zh-CN" altLang="en-US"/>
          </a:p>
        </p:txBody>
      </p:sp>
    </p:spTree>
    <p:extLst>
      <p:ext uri="{BB962C8B-B14F-4D97-AF65-F5344CB8AC3E}">
        <p14:creationId xmlns:p14="http://schemas.microsoft.com/office/powerpoint/2010/main" val="1775065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AutoNum type="arabicPeriod"/>
            </a:pPr>
            <a:r>
              <a:rPr lang="en-US" altLang="zh-CN" baseline="0" dirty="0"/>
              <a:t> </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141</a:t>
            </a:fld>
            <a:endParaRPr lang="zh-CN" altLang="en-US"/>
          </a:p>
        </p:txBody>
      </p:sp>
    </p:spTree>
    <p:extLst>
      <p:ext uri="{BB962C8B-B14F-4D97-AF65-F5344CB8AC3E}">
        <p14:creationId xmlns:p14="http://schemas.microsoft.com/office/powerpoint/2010/main" val="1590910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142</a:t>
            </a:fld>
            <a:endParaRPr lang="zh-CN" altLang="en-US"/>
          </a:p>
        </p:txBody>
      </p:sp>
    </p:spTree>
    <p:extLst>
      <p:ext uri="{BB962C8B-B14F-4D97-AF65-F5344CB8AC3E}">
        <p14:creationId xmlns:p14="http://schemas.microsoft.com/office/powerpoint/2010/main" val="38733251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143</a:t>
            </a:fld>
            <a:endParaRPr lang="zh-CN" altLang="en-US"/>
          </a:p>
        </p:txBody>
      </p:sp>
    </p:spTree>
    <p:extLst>
      <p:ext uri="{BB962C8B-B14F-4D97-AF65-F5344CB8AC3E}">
        <p14:creationId xmlns:p14="http://schemas.microsoft.com/office/powerpoint/2010/main" val="4148243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144</a:t>
            </a:fld>
            <a:endParaRPr lang="zh-CN" altLang="en-US"/>
          </a:p>
        </p:txBody>
      </p:sp>
    </p:spTree>
    <p:extLst>
      <p:ext uri="{BB962C8B-B14F-4D97-AF65-F5344CB8AC3E}">
        <p14:creationId xmlns:p14="http://schemas.microsoft.com/office/powerpoint/2010/main" val="1992456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145</a:t>
            </a:fld>
            <a:endParaRPr lang="zh-CN" altLang="en-US"/>
          </a:p>
        </p:txBody>
      </p:sp>
    </p:spTree>
    <p:extLst>
      <p:ext uri="{BB962C8B-B14F-4D97-AF65-F5344CB8AC3E}">
        <p14:creationId xmlns:p14="http://schemas.microsoft.com/office/powerpoint/2010/main" val="26064706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146</a:t>
            </a:fld>
            <a:endParaRPr lang="zh-CN" altLang="en-US"/>
          </a:p>
        </p:txBody>
      </p:sp>
    </p:spTree>
    <p:extLst>
      <p:ext uri="{BB962C8B-B14F-4D97-AF65-F5344CB8AC3E}">
        <p14:creationId xmlns:p14="http://schemas.microsoft.com/office/powerpoint/2010/main" val="911845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6"/>
            <a:ext cx="12192000" cy="714375"/>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914400" y="2438400"/>
            <a:ext cx="7629872" cy="1143000"/>
          </a:xfrm>
        </p:spPr>
        <p:txBody>
          <a:bodyPr/>
          <a:lstStyle>
            <a:lvl1pPr>
              <a:defRPr sz="4400"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srcRect/>
          <a:stretch>
            <a:fillRect/>
          </a:stretch>
        </p:blipFill>
        <p:spPr bwMode="auto">
          <a:xfrm>
            <a:off x="8976320" y="623066"/>
            <a:ext cx="2498438" cy="2502871"/>
          </a:xfrm>
          <a:prstGeom prst="rect">
            <a:avLst/>
          </a:prstGeom>
          <a:noFill/>
          <a:ln w="9525">
            <a:noFill/>
            <a:miter lim="800000"/>
            <a:headEnd/>
            <a:tailEnd/>
          </a:ln>
        </p:spPr>
      </p:pic>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1415694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98090432"/>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6990136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43112033"/>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26485428"/>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177288"/>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10897775"/>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11995740"/>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55005399"/>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b="1">
                <a:solidFill>
                  <a:srgbClr val="C00000"/>
                </a:solidFill>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674204639"/>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031407013"/>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3690358953"/>
      </p:ext>
    </p:extLst>
  </p:cSld>
  <p:clrMapOvr>
    <a:masterClrMapping/>
  </p:clrMapOvr>
  <p:transition>
    <p:blinds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1670399692"/>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0826835"/>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29535157"/>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5115590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46414529"/>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23628026"/>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764391"/>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54" descr="D:\PPT模板\rendanew.jpg"/>
          <p:cNvPicPr>
            <a:picLocks noChangeAspect="1" noChangeArrowheads="1"/>
          </p:cNvPicPr>
          <p:nvPr userDrawn="1"/>
        </p:nvPicPr>
        <p:blipFill>
          <a:blip r:embed="rId27"/>
          <a:srcRect/>
          <a:stretch>
            <a:fillRect/>
          </a:stretch>
        </p:blipFill>
        <p:spPr bwMode="auto">
          <a:xfrm>
            <a:off x="10344472" y="548680"/>
            <a:ext cx="1297113" cy="1299415"/>
          </a:xfrm>
          <a:prstGeom prst="rect">
            <a:avLst/>
          </a:prstGeom>
          <a:noFill/>
          <a:ln w="9525">
            <a:noFill/>
            <a:miter lim="800000"/>
            <a:headEnd/>
            <a:tailEnd/>
          </a:ln>
        </p:spPr>
      </p:pic>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1"/>
            <a:ext cx="5422900" cy="276225"/>
          </a:xfrm>
          <a:prstGeom prst="rect">
            <a:avLst/>
          </a:prstGeom>
          <a:solidFill>
            <a:srgbClr val="C00000"/>
          </a:solidFill>
        </p:spPr>
        <p:txBody>
          <a:bodyPr>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1"/>
            <a:ext cx="6769100"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96688" y="6597651"/>
            <a:ext cx="11571446" cy="317499"/>
          </a:xfrm>
          <a:prstGeom prst="rect">
            <a:avLst/>
          </a:prstGeom>
          <a:ln w="3175"/>
        </p:spPr>
        <p:txBody>
          <a:bodyPr/>
          <a:lstStyle>
            <a:lvl1pPr>
              <a:buNone/>
              <a:defRPr sz="1200">
                <a:solidFill>
                  <a:schemeClr val="bg1"/>
                </a:solidFill>
              </a:defRPr>
            </a:lvl1pPr>
          </a:lstStyle>
          <a:p>
            <a:pPr marL="342900" indent="-342900" algn="ctr" eaLnBrk="0" hangingPunct="0">
              <a:spcBef>
                <a:spcPct val="20000"/>
              </a:spcBef>
              <a:buClr>
                <a:schemeClr val="hlink"/>
              </a:buClr>
              <a:buFont typeface="Wingdings" pitchFamily="2" charset="2"/>
              <a:buNone/>
              <a:defRPr/>
            </a:pP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课程名称</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数据科学理论与实践                         </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主讲教师</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朝乐门                   </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参考书</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数据科学理论与实践</a:t>
            </a:r>
            <a:r>
              <a:rPr lang="en-US" altLang="zh-CN" sz="1200" kern="0" dirty="0">
                <a:latin typeface="Times New Roman" panose="02020603050405020304" pitchFamily="18" charset="0"/>
                <a:ea typeface="+mn-ea"/>
                <a:cs typeface="Times New Roman" panose="02020603050405020304" pitchFamily="18" charset="0"/>
              </a:rPr>
              <a:t>(</a:t>
            </a:r>
            <a:r>
              <a:rPr lang="zh-CN" altLang="en-US" sz="1200" kern="0" dirty="0">
                <a:latin typeface="Times New Roman" panose="02020603050405020304" pitchFamily="18" charset="0"/>
                <a:ea typeface="+mn-ea"/>
                <a:cs typeface="Times New Roman" panose="02020603050405020304" pitchFamily="18" charset="0"/>
              </a:rPr>
              <a:t>清华大学出版社，</a:t>
            </a:r>
            <a:r>
              <a:rPr lang="en-US" altLang="zh-CN" sz="1200" kern="0" dirty="0">
                <a:latin typeface="Times New Roman" panose="02020603050405020304" pitchFamily="18" charset="0"/>
                <a:ea typeface="+mn-ea"/>
                <a:cs typeface="Times New Roman" panose="02020603050405020304" pitchFamily="18" charset="0"/>
              </a:rPr>
              <a:t>2017)             【</a:t>
            </a:r>
            <a:r>
              <a:rPr lang="zh-CN" altLang="en-US" sz="1200" kern="0" dirty="0">
                <a:latin typeface="Times New Roman" panose="02020603050405020304" pitchFamily="18" charset="0"/>
                <a:ea typeface="+mn-ea"/>
                <a:cs typeface="Times New Roman" panose="02020603050405020304" pitchFamily="18" charset="0"/>
              </a:rPr>
              <a:t>日期</a:t>
            </a:r>
            <a:r>
              <a:rPr lang="en-US" altLang="zh-CN" sz="1200" kern="0" dirty="0">
                <a:latin typeface="Times New Roman" panose="02020603050405020304" pitchFamily="18" charset="0"/>
                <a:ea typeface="+mn-ea"/>
                <a:cs typeface="Times New Roman" panose="02020603050405020304" pitchFamily="18" charset="0"/>
              </a:rPr>
              <a:t>】2017</a:t>
            </a:r>
            <a:r>
              <a:rPr lang="zh-CN" altLang="en-US" sz="1200" kern="0" dirty="0">
                <a:latin typeface="Times New Roman" panose="02020603050405020304" pitchFamily="18" charset="0"/>
                <a:ea typeface="+mn-ea"/>
                <a:cs typeface="Times New Roman" panose="02020603050405020304" pitchFamily="18" charset="0"/>
              </a:rPr>
              <a:t>年</a:t>
            </a:r>
            <a:r>
              <a:rPr lang="en-US" altLang="zh-CN" sz="1200" kern="0" dirty="0">
                <a:latin typeface="Times New Roman" panose="02020603050405020304" pitchFamily="18" charset="0"/>
                <a:ea typeface="+mn-ea"/>
                <a:cs typeface="Times New Roman" panose="02020603050405020304" pitchFamily="18" charset="0"/>
              </a:rPr>
              <a:t>8</a:t>
            </a:r>
            <a:r>
              <a:rPr lang="zh-CN" altLang="en-US" sz="1200" kern="0" dirty="0">
                <a:latin typeface="Times New Roman" panose="02020603050405020304" pitchFamily="18" charset="0"/>
                <a:ea typeface="+mn-ea"/>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a:latin typeface="+mn-lt"/>
              <a:ea typeface="+mn-ea"/>
            </a:endParaRPr>
          </a:p>
        </p:txBody>
      </p:sp>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9" r:id="rId14"/>
    <p:sldLayoutId id="2147484370" r:id="rId15"/>
    <p:sldLayoutId id="2147484372" r:id="rId16"/>
    <p:sldLayoutId id="2147484373" r:id="rId17"/>
    <p:sldLayoutId id="2147484374" r:id="rId18"/>
    <p:sldLayoutId id="2147484375" r:id="rId19"/>
    <p:sldLayoutId id="2147484377" r:id="rId20"/>
    <p:sldLayoutId id="2147484446" r:id="rId21"/>
    <p:sldLayoutId id="2147484529" r:id="rId22"/>
    <p:sldLayoutId id="2147484536" r:id="rId23"/>
    <p:sldLayoutId id="2147484562" r:id="rId24"/>
    <p:sldLayoutId id="2147484577" r:id="rId25"/>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16.emf"/></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gif"/></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1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3.jpeg"/><Relationship Id="rId7" Type="http://schemas.openxmlformats.org/officeDocument/2006/relationships/diagramColors" Target="../diagrams/colors46.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 Id="rId9" Type="http://schemas.openxmlformats.org/officeDocument/2006/relationships/image" Target="../media/image30.jp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19.emf"/><Relationship Id="rId4" Type="http://schemas.openxmlformats.org/officeDocument/2006/relationships/oleObject" Target="../embeddings/oleObject19.bin"/></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117.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3.jpeg"/><Relationship Id="rId7" Type="http://schemas.openxmlformats.org/officeDocument/2006/relationships/diagramColors" Target="../diagrams/colors48.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 Id="rId9" Type="http://schemas.openxmlformats.org/officeDocument/2006/relationships/image" Target="../media/image30.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diagramQuickStyle" Target="../diagrams/quickStyle50.xml"/><Relationship Id="rId3" Type="http://schemas.openxmlformats.org/officeDocument/2006/relationships/notesSlide" Target="../notesSlides/notesSlide83.xml"/><Relationship Id="rId7" Type="http://schemas.openxmlformats.org/officeDocument/2006/relationships/diagramLayout" Target="../diagrams/layout50.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diagramData" Target="../diagrams/data50.xml"/><Relationship Id="rId5" Type="http://schemas.openxmlformats.org/officeDocument/2006/relationships/image" Target="../media/image125.emf"/><Relationship Id="rId10" Type="http://schemas.microsoft.com/office/2007/relationships/diagramDrawing" Target="../diagrams/drawing50.xml"/><Relationship Id="rId4" Type="http://schemas.openxmlformats.org/officeDocument/2006/relationships/oleObject" Target="../embeddings/oleObject20.bin"/><Relationship Id="rId9" Type="http://schemas.openxmlformats.org/officeDocument/2006/relationships/diagramColors" Target="../diagrams/colors5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32.jpeg"/><Relationship Id="rId13" Type="http://schemas.openxmlformats.org/officeDocument/2006/relationships/image" Target="../media/image137.png"/><Relationship Id="rId3" Type="http://schemas.openxmlformats.org/officeDocument/2006/relationships/image" Target="../media/image128.jpeg"/><Relationship Id="rId7" Type="http://schemas.openxmlformats.org/officeDocument/2006/relationships/image" Target="../media/image131.jpeg"/><Relationship Id="rId12" Type="http://schemas.openxmlformats.org/officeDocument/2006/relationships/image" Target="../media/image136.jpeg"/><Relationship Id="rId2" Type="http://schemas.openxmlformats.org/officeDocument/2006/relationships/notesSlide" Target="../notesSlides/notesSlide86.xml"/><Relationship Id="rId1" Type="http://schemas.openxmlformats.org/officeDocument/2006/relationships/slideLayout" Target="../slideLayouts/slideLayout24.xml"/><Relationship Id="rId6" Type="http://schemas.openxmlformats.org/officeDocument/2006/relationships/image" Target="../media/image130.jpeg"/><Relationship Id="rId11" Type="http://schemas.openxmlformats.org/officeDocument/2006/relationships/image" Target="../media/image135.jpeg"/><Relationship Id="rId5" Type="http://schemas.openxmlformats.org/officeDocument/2006/relationships/image" Target="../media/image129.jpeg"/><Relationship Id="rId10" Type="http://schemas.openxmlformats.org/officeDocument/2006/relationships/image" Target="../media/image134.jpeg"/><Relationship Id="rId4" Type="http://schemas.openxmlformats.org/officeDocument/2006/relationships/image" Target="../media/image60.jpeg"/><Relationship Id="rId9" Type="http://schemas.openxmlformats.org/officeDocument/2006/relationships/image" Target="../media/image133.jpeg"/></Relationships>
</file>

<file path=ppt/slides/_rels/slide12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2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40.emf"/></Relationships>
</file>

<file path=ppt/slides/_rels/slide1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43.png"/><Relationship Id="rId4" Type="http://schemas.openxmlformats.org/officeDocument/2006/relationships/image" Target="../media/image14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32.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3.jpeg"/><Relationship Id="rId7" Type="http://schemas.openxmlformats.org/officeDocument/2006/relationships/diagramColors" Target="../diagrams/colors51.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 Id="rId9" Type="http://schemas.openxmlformats.org/officeDocument/2006/relationships/image" Target="../media/image3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8.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3.jpeg"/><Relationship Id="rId7" Type="http://schemas.openxmlformats.org/officeDocument/2006/relationships/diagramColors" Target="../diagrams/colors53.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 Id="rId9" Type="http://schemas.openxmlformats.org/officeDocument/2006/relationships/image" Target="../media/image3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4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diagramColors" Target="../diagrams/colors56.xml"/><Relationship Id="rId3" Type="http://schemas.openxmlformats.org/officeDocument/2006/relationships/image" Target="../media/image79.jpg"/><Relationship Id="rId7" Type="http://schemas.openxmlformats.org/officeDocument/2006/relationships/diagramQuickStyle" Target="../diagrams/quickStyle56.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Layout" Target="../diagrams/layout56.xml"/><Relationship Id="rId5" Type="http://schemas.openxmlformats.org/officeDocument/2006/relationships/diagramData" Target="../diagrams/data56.xml"/><Relationship Id="rId4" Type="http://schemas.openxmlformats.org/officeDocument/2006/relationships/image" Target="../media/image80.png"/><Relationship Id="rId9" Type="http://schemas.microsoft.com/office/2007/relationships/diagramDrawing" Target="../diagrams/drawing56.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1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2.emf"/></Relationships>
</file>

<file path=ppt/slides/_rels/slide1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65.emf"/></Relationships>
</file>

<file path=ppt/slides/_rels/slide1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67.emf"/></Relationships>
</file>

<file path=ppt/slides/_rels/slide1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72.jpeg"/></Relationships>
</file>

<file path=ppt/slides/_rels/slide1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74.emf"/></Relationships>
</file>

<file path=ppt/slides/_rels/slide15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76.emf"/></Relationships>
</file>

<file path=ppt/slides/_rels/slide15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78.emf"/></Relationships>
</file>

<file path=ppt/slides/_rels/slide15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0.pn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1.jpeg"/><Relationship Id="rId4" Type="http://schemas.openxmlformats.org/officeDocument/2006/relationships/image" Target="../media/image9.jpg"/><Relationship Id="rId9" Type="http://schemas.microsoft.com/office/2007/relationships/diagramDrawing" Target="../diagrams/drawing5.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86.emf"/></Relationships>
</file>

<file path=ppt/slides/_rels/slide164.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6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 Id="rId9" Type="http://schemas.openxmlformats.org/officeDocument/2006/relationships/image" Target="../media/image189.png"/></Relationships>
</file>

<file path=ppt/slides/_rels/slide166.xml.rels><?xml version="1.0" encoding="UTF-8" standalone="yes"?>
<Relationships xmlns="http://schemas.openxmlformats.org/package/2006/relationships"><Relationship Id="rId8" Type="http://schemas.openxmlformats.org/officeDocument/2006/relationships/diagramColors" Target="../diagrams/colors60.xml"/><Relationship Id="rId3" Type="http://schemas.openxmlformats.org/officeDocument/2006/relationships/image" Target="../media/image190.png"/><Relationship Id="rId7" Type="http://schemas.openxmlformats.org/officeDocument/2006/relationships/diagramQuickStyle" Target="../diagrams/quickStyle60.xml"/><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diagramLayout" Target="../diagrams/layout60.xml"/><Relationship Id="rId5" Type="http://schemas.openxmlformats.org/officeDocument/2006/relationships/diagramData" Target="../diagrams/data60.xml"/><Relationship Id="rId4" Type="http://schemas.openxmlformats.org/officeDocument/2006/relationships/image" Target="../media/image191.png"/><Relationship Id="rId9" Type="http://schemas.microsoft.com/office/2007/relationships/diagramDrawing" Target="../diagrams/drawing60.xml"/></Relationships>
</file>

<file path=ppt/slides/_rels/slide16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6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21.xml"/><Relationship Id="rId1" Type="http://schemas.openxmlformats.org/officeDocument/2006/relationships/slideLayout" Target="../slideLayouts/slideLayout25.xml"/><Relationship Id="rId6" Type="http://schemas.openxmlformats.org/officeDocument/2006/relationships/diagramColors" Target="../diagrams/colors62.xml"/><Relationship Id="rId5" Type="http://schemas.openxmlformats.org/officeDocument/2006/relationships/diagramQuickStyle" Target="../diagrams/quickStyle62.xml"/><Relationship Id="rId10" Type="http://schemas.openxmlformats.org/officeDocument/2006/relationships/image" Target="../media/image194.jpeg"/><Relationship Id="rId4" Type="http://schemas.openxmlformats.org/officeDocument/2006/relationships/diagramLayout" Target="../diagrams/layout62.xml"/><Relationship Id="rId9" Type="http://schemas.openxmlformats.org/officeDocument/2006/relationships/image" Target="../media/image193.jpeg"/></Relationships>
</file>

<file path=ppt/slides/_rels/slide169.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3.jpeg"/><Relationship Id="rId7" Type="http://schemas.openxmlformats.org/officeDocument/2006/relationships/diagramColors" Target="../diagrams/colors63.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 Id="rId9"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72.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3.jpeg"/><Relationship Id="rId7" Type="http://schemas.openxmlformats.org/officeDocument/2006/relationships/diagramColors" Target="../diagrams/colors65.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 Id="rId9" Type="http://schemas.openxmlformats.org/officeDocument/2006/relationships/image" Target="../media/image30.jp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jpeg"/><Relationship Id="rId7" Type="http://schemas.openxmlformats.org/officeDocument/2006/relationships/diagramColors" Target="../diagrams/colors8.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diagramData" Target="../diagrams/data13.xml"/><Relationship Id="rId3" Type="http://schemas.openxmlformats.org/officeDocument/2006/relationships/diagramData" Target="../diagrams/data10.xml"/><Relationship Id="rId21" Type="http://schemas.openxmlformats.org/officeDocument/2006/relationships/diagramColors" Target="../diagrams/colors13.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33.xml"/><Relationship Id="rId16" Type="http://schemas.openxmlformats.org/officeDocument/2006/relationships/diagramColors" Target="../diagrams/colors12.xml"/><Relationship Id="rId20" Type="http://schemas.openxmlformats.org/officeDocument/2006/relationships/diagramQuickStyle" Target="../diagrams/quickStyle13.xml"/><Relationship Id="rId1" Type="http://schemas.openxmlformats.org/officeDocument/2006/relationships/slideLayout" Target="../slideLayouts/slideLayout23.xml"/><Relationship Id="rId6" Type="http://schemas.openxmlformats.org/officeDocument/2006/relationships/diagramColors" Target="../diagrams/colors10.xml"/><Relationship Id="rId11" Type="http://schemas.openxmlformats.org/officeDocument/2006/relationships/diagramColors" Target="../diagrams/colors11.xml"/><Relationship Id="rId24" Type="http://schemas.openxmlformats.org/officeDocument/2006/relationships/image" Target="../media/image18.emf"/><Relationship Id="rId5" Type="http://schemas.openxmlformats.org/officeDocument/2006/relationships/diagramQuickStyle" Target="../diagrams/quickStyle10.xml"/><Relationship Id="rId15" Type="http://schemas.openxmlformats.org/officeDocument/2006/relationships/diagramQuickStyle" Target="../diagrams/quickStyle12.xml"/><Relationship Id="rId23" Type="http://schemas.openxmlformats.org/officeDocument/2006/relationships/customXml" Target="../ink/ink1.xml"/><Relationship Id="rId10" Type="http://schemas.openxmlformats.org/officeDocument/2006/relationships/diagramQuickStyle" Target="../diagrams/quickStyle11.xml"/><Relationship Id="rId19" Type="http://schemas.openxmlformats.org/officeDocument/2006/relationships/diagramLayout" Target="../diagrams/layout13.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 Id="rId22" Type="http://schemas.microsoft.com/office/2007/relationships/diagramDrawing" Target="../diagrams/drawing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jpeg"/><Relationship Id="rId7" Type="http://schemas.openxmlformats.org/officeDocument/2006/relationships/diagramColors" Target="../diagrams/colors15.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jpeg"/><Relationship Id="rId7" Type="http://schemas.openxmlformats.org/officeDocument/2006/relationships/diagramColors" Target="../diagrams/colors16.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3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64.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5.emf"/><Relationship Id="rId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71.jpe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www.baidu.com/s?wd=%E6%B3%B0%E5%9D%A6%E5%B0%BC%E5%85%8B%E5%8F%B7&amp;tn=44039180_cpr&amp;fenlei=mv6quAkxTZn0IZRqIHckPjm4nH00T1YduhRvPhcdP1Rsm1nsPh7b0ZwV5Hcvrjm3rH6sPfKWUMw85HfYnjn4nH6sgvPsT6KdThsqpZwYTjCEQLGCpyw9Uz4Bmy-bIi4WUvYETgN-TLwGUv3EPHTzrjD1njfk" TargetMode="Externa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jpe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4.jpeg"/><Relationship Id="rId9" Type="http://schemas.openxmlformats.org/officeDocument/2006/relationships/diagramColors" Target="../diagrams/colors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6.emf"/><Relationship Id="rId4"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7.e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8.emf"/><Relationship Id="rId4" Type="http://schemas.openxmlformats.org/officeDocument/2006/relationships/oleObject" Target="../embeddings/oleObject10.bin"/></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9.jpg"/><Relationship Id="rId7" Type="http://schemas.openxmlformats.org/officeDocument/2006/relationships/diagramQuickStyle" Target="../diagrams/quickStyle20.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80.png"/><Relationship Id="rId9" Type="http://schemas.microsoft.com/office/2007/relationships/diagramDrawing" Target="../diagrams/drawing20.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jpeg"/><Relationship Id="rId7" Type="http://schemas.openxmlformats.org/officeDocument/2006/relationships/diagramColors" Target="../diagrams/colors21.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3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88.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90.jpe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0.png"/><Relationship Id="rId5" Type="http://schemas.openxmlformats.org/officeDocument/2006/relationships/image" Target="../media/image89.emf"/><Relationship Id="rId4" Type="http://schemas.openxmlformats.org/officeDocument/2006/relationships/oleObject" Target="../embeddings/oleObject11.bin"/></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2.emf"/><Relationship Id="rId5" Type="http://schemas.openxmlformats.org/officeDocument/2006/relationships/oleObject" Target="../embeddings/oleObject12.bin"/><Relationship Id="rId4" Type="http://schemas.openxmlformats.org/officeDocument/2006/relationships/image" Target="../media/image93.jpeg"/></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94.png"/><Relationship Id="rId7" Type="http://schemas.openxmlformats.org/officeDocument/2006/relationships/diagramQuickStyle" Target="../diagrams/quickStyle25.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Layout" Target="../diagrams/layout25.xml"/><Relationship Id="rId5" Type="http://schemas.openxmlformats.org/officeDocument/2006/relationships/diagramData" Target="../diagrams/data25.xml"/><Relationship Id="rId10" Type="http://schemas.openxmlformats.org/officeDocument/2006/relationships/image" Target="../media/image5.png"/><Relationship Id="rId4" Type="http://schemas.openxmlformats.org/officeDocument/2006/relationships/image" Target="../media/image95.png"/><Relationship Id="rId9" Type="http://schemas.microsoft.com/office/2007/relationships/diagramDrawing" Target="../diagrams/drawing25.xml"/></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98.png"/><Relationship Id="rId4" Type="http://schemas.openxmlformats.org/officeDocument/2006/relationships/image" Target="../media/image97.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9.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00.emf"/><Relationship Id="rId4" Type="http://schemas.openxmlformats.org/officeDocument/2006/relationships/oleObject" Target="../embeddings/oleObject15.bin"/></Relationships>
</file>

<file path=ppt/slides/_rels/slide7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69.xml"/><Relationship Id="rId7" Type="http://schemas.openxmlformats.org/officeDocument/2006/relationships/image" Target="../media/image103.jpe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2.png"/><Relationship Id="rId5" Type="http://schemas.openxmlformats.org/officeDocument/2006/relationships/image" Target="../media/image101.emf"/><Relationship Id="rId4"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1.png"/><Relationship Id="rId7" Type="http://schemas.openxmlformats.org/officeDocument/2006/relationships/diagramColors" Target="../diagrams/colors27.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85.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3.jpeg"/><Relationship Id="rId7" Type="http://schemas.openxmlformats.org/officeDocument/2006/relationships/diagramColors" Target="../diagrams/colors28.xml"/><Relationship Id="rId2" Type="http://schemas.openxmlformats.org/officeDocument/2006/relationships/image" Target="../media/image27.jpeg"/><Relationship Id="rId1" Type="http://schemas.openxmlformats.org/officeDocument/2006/relationships/slideLayout" Target="../slideLayouts/slideLayout2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3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12.emf"/></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32.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01.emf"/></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13.jpe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37.xml"/><Relationship Id="rId3" Type="http://schemas.openxmlformats.org/officeDocument/2006/relationships/diagramLayout" Target="../diagrams/layout36.xml"/><Relationship Id="rId7" Type="http://schemas.openxmlformats.org/officeDocument/2006/relationships/diagramData" Target="../diagrams/data37.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115.jp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83432" y="1375296"/>
            <a:ext cx="9793088" cy="2871192"/>
          </a:xfrm>
        </p:spPr>
        <p:txBody>
          <a:bodyPr/>
          <a:lstStyle/>
          <a:p>
            <a:pPr algn="l">
              <a:lnSpc>
                <a:spcPct val="150000"/>
              </a:lnSpc>
            </a:pPr>
            <a:r>
              <a:rPr lang="en-US" altLang="zh-CN" sz="3600" b="0" dirty="0">
                <a:solidFill>
                  <a:srgbClr val="CC0000"/>
                </a:solidFill>
              </a:rPr>
              <a:t>《</a:t>
            </a:r>
            <a:r>
              <a:rPr lang="zh-CN" altLang="en-US" sz="3600" b="0" dirty="0">
                <a:solidFill>
                  <a:srgbClr val="CC0000"/>
                </a:solidFill>
              </a:rPr>
              <a:t>数据科学理论与实践</a:t>
            </a:r>
            <a:r>
              <a:rPr lang="en-US" altLang="zh-CN" sz="3600" b="0" dirty="0">
                <a:solidFill>
                  <a:srgbClr val="CC0000"/>
                </a:solidFill>
              </a:rPr>
              <a:t>》</a:t>
            </a:r>
            <a:r>
              <a:rPr lang="zh-CN" altLang="en-US" sz="3600" b="0" dirty="0">
                <a:solidFill>
                  <a:srgbClr val="CC0000"/>
                </a:solidFill>
              </a:rPr>
              <a:t>之</a:t>
            </a:r>
            <a:br>
              <a:rPr lang="en-US" altLang="zh-CN" sz="3600" b="0" dirty="0">
                <a:solidFill>
                  <a:schemeClr val="bg2">
                    <a:lumMod val="10000"/>
                  </a:schemeClr>
                </a:solidFill>
              </a:rPr>
            </a:br>
            <a:r>
              <a:rPr lang="en-US" altLang="zh-CN" sz="3600" b="0" dirty="0">
                <a:solidFill>
                  <a:schemeClr val="bg2">
                    <a:lumMod val="10000"/>
                  </a:schemeClr>
                </a:solidFill>
              </a:rPr>
              <a:t>           </a:t>
            </a:r>
            <a:r>
              <a:rPr lang="zh-CN" altLang="en-US" sz="6000" dirty="0">
                <a:solidFill>
                  <a:srgbClr val="CC0000"/>
                </a:solidFill>
              </a:rPr>
              <a:t>基础理论</a:t>
            </a:r>
            <a:endParaRPr lang="zh-CN" altLang="en-US" sz="3600" dirty="0">
              <a:solidFill>
                <a:srgbClr val="CC0000"/>
              </a:solidFill>
            </a:endParaRPr>
          </a:p>
        </p:txBody>
      </p:sp>
      <p:sp>
        <p:nvSpPr>
          <p:cNvPr id="14339" name="副标题 2"/>
          <p:cNvSpPr>
            <a:spLocks noGrp="1"/>
          </p:cNvSpPr>
          <p:nvPr>
            <p:ph type="subTitle" idx="1"/>
          </p:nvPr>
        </p:nvSpPr>
        <p:spPr>
          <a:xfrm>
            <a:off x="4655840" y="4437112"/>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643359517"/>
      </p:ext>
    </p:extLst>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a:t>如何理解大数据的</a:t>
            </a:r>
            <a:r>
              <a:rPr lang="en-US" altLang="zh-CN" dirty="0"/>
              <a:t>4V</a:t>
            </a:r>
            <a:r>
              <a:rPr lang="zh-CN" altLang="en-US" dirty="0"/>
              <a:t>特征</a:t>
            </a:r>
          </a:p>
        </p:txBody>
      </p:sp>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5658"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DFF5A9"/>
          </a:solidFill>
          <a:effectLst>
            <a:outerShdw blurRad="50800" dist="38100" dir="2700000" algn="tl" rotWithShape="0">
              <a:prstClr val="black">
                <a:alpha val="40000"/>
              </a:prstClr>
            </a:outerShdw>
          </a:effectLst>
        </p:spPr>
        <p:txBody>
          <a:bodyPr wrap="square" rtlCol="0">
            <a:spAutoFit/>
          </a:bodyPr>
          <a:lstStyle/>
          <a:p>
            <a:r>
              <a:rPr lang="zh-CN" altLang="en-US" dirty="0"/>
              <a:t>相对于计算与存储能力，数据量大</a:t>
            </a:r>
          </a:p>
        </p:txBody>
      </p:sp>
      <p:sp>
        <p:nvSpPr>
          <p:cNvPr id="9" name="文本框 8"/>
          <p:cNvSpPr txBox="1"/>
          <p:nvPr/>
        </p:nvSpPr>
        <p:spPr>
          <a:xfrm>
            <a:off x="8976320" y="1214423"/>
            <a:ext cx="2376264" cy="923330"/>
          </a:xfrm>
          <a:prstGeom prst="rect">
            <a:avLst/>
          </a:prstGeom>
          <a:solidFill>
            <a:srgbClr val="DFF5A9"/>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6" name="圆角矩形 5"/>
          <p:cNvSpPr/>
          <p:nvPr/>
        </p:nvSpPr>
        <p:spPr>
          <a:xfrm>
            <a:off x="8976320" y="2636912"/>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Hadoop MR/Spark</a:t>
            </a:r>
          </a:p>
          <a:p>
            <a:r>
              <a:rPr lang="en-US" altLang="zh-CN" dirty="0" err="1"/>
              <a:t>NoQSL</a:t>
            </a:r>
            <a:endParaRPr lang="zh-CN" altLang="en-US" dirty="0"/>
          </a:p>
        </p:txBody>
      </p:sp>
    </p:spTree>
    <p:extLst>
      <p:ext uri="{BB962C8B-B14F-4D97-AF65-F5344CB8AC3E}">
        <p14:creationId xmlns:p14="http://schemas.microsoft.com/office/powerpoint/2010/main" val="57081275"/>
      </p:ext>
    </p:extLst>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574239749"/>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4727848" y="2753871"/>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8804940"/>
      </p:ext>
    </p:extLst>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DIKUW</a:t>
            </a:r>
            <a:r>
              <a:rPr lang="zh-CN" altLang="en-US" dirty="0"/>
              <a:t>模型</a:t>
            </a:r>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3894985258"/>
              </p:ext>
            </p:extLst>
          </p:nvPr>
        </p:nvGraphicFramePr>
        <p:xfrm>
          <a:off x="839416" y="1556792"/>
          <a:ext cx="5904655" cy="4772416"/>
        </p:xfrm>
        <a:graphic>
          <a:graphicData uri="http://schemas.openxmlformats.org/presentationml/2006/ole">
            <mc:AlternateContent xmlns:mc="http://schemas.openxmlformats.org/markup-compatibility/2006">
              <mc:Choice xmlns:v="urn:schemas-microsoft-com:vml" Requires="v">
                <p:oleObj spid="_x0000_s148672" name="Visio" r:id="rId3" imgW="6381570" imgH="5857787" progId="Visio.Drawing.11">
                  <p:embed/>
                </p:oleObj>
              </mc:Choice>
              <mc:Fallback>
                <p:oleObj name="Visio" r:id="rId3" imgW="6381570" imgH="5857787" progId="Visio.Drawing.11">
                  <p:embed/>
                  <p:pic>
                    <p:nvPicPr>
                      <p:cNvPr id="8" name="Object 2"/>
                      <p:cNvPicPr>
                        <a:picLocks noChangeAspect="1" noChangeArrowheads="1"/>
                      </p:cNvPicPr>
                      <p:nvPr/>
                    </p:nvPicPr>
                    <p:blipFill>
                      <a:blip r:embed="rId4"/>
                      <a:srcRect/>
                      <a:stretch>
                        <a:fillRect/>
                      </a:stretch>
                    </p:blipFill>
                    <p:spPr bwMode="auto">
                      <a:xfrm>
                        <a:off x="839416" y="1556792"/>
                        <a:ext cx="5904655" cy="477241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28522946"/>
      </p:ext>
    </p:extLst>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5372212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839416" y="402054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75678"/>
      </p:ext>
    </p:extLst>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a:t>数据科学的</a:t>
            </a:r>
            <a:r>
              <a:rPr lang="en-US" altLang="zh-CN" dirty="0"/>
              <a:t>3C</a:t>
            </a:r>
            <a:r>
              <a:rPr lang="zh-CN" altLang="en-US" dirty="0"/>
              <a:t>原则</a:t>
            </a:r>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pic>
        <p:nvPicPr>
          <p:cNvPr id="3" name="图片 2"/>
          <p:cNvPicPr>
            <a:picLocks noChangeAspect="1"/>
          </p:cNvPicPr>
          <p:nvPr/>
        </p:nvPicPr>
        <p:blipFill>
          <a:blip r:embed="rId3"/>
          <a:stretch>
            <a:fillRect/>
          </a:stretch>
        </p:blipFill>
        <p:spPr>
          <a:xfrm>
            <a:off x="983432" y="1916832"/>
            <a:ext cx="8629650" cy="3819525"/>
          </a:xfrm>
          <a:prstGeom prst="rect">
            <a:avLst/>
          </a:prstGeom>
        </p:spPr>
      </p:pic>
    </p:spTree>
    <p:extLst>
      <p:ext uri="{BB962C8B-B14F-4D97-AF65-F5344CB8AC3E}">
        <p14:creationId xmlns:p14="http://schemas.microsoft.com/office/powerpoint/2010/main" val="273388454"/>
      </p:ext>
    </p:extLst>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89127614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2760936" y="4006898"/>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5448485"/>
      </p:ext>
    </p:extLst>
  </p:cSld>
  <p:clrMapOvr>
    <a:masterClrMapping/>
  </p:clrMapOvr>
  <p:transition>
    <p:blinds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协同原则</a:t>
            </a:r>
          </a:p>
        </p:txBody>
      </p:sp>
      <p:sp>
        <p:nvSpPr>
          <p:cNvPr id="8" name="文本占位符 7"/>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en-US" altLang="zh-CN"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11" name="内容占位符 6"/>
          <p:cNvSpPr txBox="1">
            <a:spLocks/>
          </p:cNvSpPr>
          <p:nvPr/>
        </p:nvSpPr>
        <p:spPr bwMode="auto">
          <a:xfrm>
            <a:off x="429981" y="1623427"/>
            <a:ext cx="6795368" cy="4762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a:ln>
                  <a:noFill/>
                </a:ln>
                <a:solidFill>
                  <a:sysClr val="windowText" lastClr="000000"/>
                </a:solidFill>
                <a:effectLst/>
                <a:uLnTx/>
                <a:uFillTx/>
                <a:latin typeface="Arial"/>
                <a:ea typeface="宋体"/>
                <a:cs typeface="+mn-cs"/>
              </a:rPr>
              <a:t>人机协同</a:t>
            </a:r>
            <a:r>
              <a:rPr kumimoji="0" lang="en-US" altLang="zh-CN" sz="2400" b="0" i="0" u="none" strike="noStrike" kern="0" cap="none" spc="0" normalizeH="0" baseline="0" noProof="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a:ln>
                  <a:noFill/>
                </a:ln>
                <a:solidFill>
                  <a:sysClr val="windowText" lastClr="000000"/>
                </a:solidFill>
                <a:effectLst/>
                <a:uLnTx/>
                <a:uFillTx/>
                <a:latin typeface="Arial"/>
                <a:ea typeface="宋体"/>
                <a:cs typeface="+mn-cs"/>
              </a:rPr>
              <a:t>人际协同</a:t>
            </a:r>
            <a:r>
              <a:rPr kumimoji="0" lang="en-US" altLang="zh-CN" sz="2400" b="0" i="0" u="none" strike="noStrike" kern="0" cap="none" spc="0" normalizeH="0" baseline="0" noProof="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a:ln>
                  <a:noFill/>
                </a:ln>
                <a:solidFill>
                  <a:sysClr val="windowText" lastClr="000000"/>
                </a:solidFill>
                <a:effectLst/>
                <a:uLnTx/>
                <a:uFillTx/>
                <a:latin typeface="Arial"/>
                <a:ea typeface="宋体"/>
                <a:cs typeface="+mn-cs"/>
              </a:rPr>
              <a:t>机器协同</a:t>
            </a:r>
            <a:endParaRPr kumimoji="0" lang="en-US" altLang="zh-CN" sz="2400" b="0" i="0" u="none" strike="noStrike" kern="0" cap="none" spc="0" normalizeH="0" baseline="0" noProof="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a:ln>
                  <a:noFill/>
                </a:ln>
                <a:solidFill>
                  <a:sysClr val="windowText" lastClr="000000"/>
                </a:solidFill>
                <a:effectLst/>
                <a:uLnTx/>
                <a:uFillTx/>
                <a:latin typeface="Arial"/>
                <a:ea typeface="宋体"/>
                <a:cs typeface="+mn-cs"/>
              </a:rPr>
              <a:t>大规模人机协同</a:t>
            </a:r>
            <a:endParaRPr kumimoji="0" lang="en-US" altLang="zh-CN" sz="2400" b="0" i="0" u="none" strike="noStrike" kern="0" cap="none" spc="0" normalizeH="0" baseline="0" noProof="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a:ln>
                  <a:noFill/>
                </a:ln>
                <a:solidFill>
                  <a:sysClr val="windowText" lastClr="000000"/>
                </a:solidFill>
                <a:effectLst/>
                <a:uLnTx/>
                <a:uFillTx/>
                <a:latin typeface="Arial"/>
                <a:ea typeface="宋体"/>
                <a:cs typeface="+mn-cs"/>
              </a:rPr>
              <a:t>协同≠（传统）团队</a:t>
            </a:r>
            <a:endPar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435" y="3989203"/>
            <a:ext cx="3429736" cy="2386505"/>
          </a:xfrm>
          <a:prstGeom prst="rect">
            <a:avLst/>
          </a:prstGeom>
        </p:spPr>
      </p:pic>
      <p:pic>
        <p:nvPicPr>
          <p:cNvPr id="13" name="Picture 4" descr="Woman who appears like her 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91" y="3135111"/>
            <a:ext cx="3538700" cy="19668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APTCH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411" y="5101989"/>
            <a:ext cx="3610462" cy="146292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p:nvPr/>
        </p:nvPicPr>
        <p:blipFill>
          <a:blip r:embed="rId6">
            <a:extLst>
              <a:ext uri="{28A0092B-C50C-407E-A947-70E740481C1C}">
                <a14:useLocalDpi xmlns:a14="http://schemas.microsoft.com/office/drawing/2010/main" val="0"/>
              </a:ext>
            </a:extLst>
          </a:blip>
          <a:srcRect/>
          <a:stretch>
            <a:fillRect/>
          </a:stretch>
        </p:blipFill>
        <p:spPr bwMode="auto">
          <a:xfrm>
            <a:off x="6647682" y="1335656"/>
            <a:ext cx="3551621" cy="2430205"/>
          </a:xfrm>
          <a:prstGeom prst="rect">
            <a:avLst/>
          </a:prstGeom>
          <a:noFill/>
          <a:ln>
            <a:noFill/>
          </a:ln>
        </p:spPr>
      </p:pic>
    </p:spTree>
    <p:extLst>
      <p:ext uri="{BB962C8B-B14F-4D97-AF65-F5344CB8AC3E}">
        <p14:creationId xmlns:p14="http://schemas.microsoft.com/office/powerpoint/2010/main" val="372407856"/>
      </p:ext>
    </p:extLst>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53457070"/>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4655840" y="4010255"/>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04312" y="291093"/>
            <a:ext cx="316835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zh-CN" altLang="zh-CN" dirty="0"/>
              <a:t>数据复杂，但算法简单</a:t>
            </a:r>
            <a:endParaRPr lang="en-US" altLang="zh-CN" dirty="0"/>
          </a:p>
          <a:p>
            <a:pPr marL="342900" indent="-342900">
              <a:buFont typeface="Arial" panose="020B0604020202020204" pitchFamily="34" charset="0"/>
              <a:buChar char="•"/>
            </a:pPr>
            <a:r>
              <a:rPr lang="en-US" altLang="zh-CN" dirty="0"/>
              <a:t>MR/Spark/NoSQL</a:t>
            </a:r>
          </a:p>
          <a:p>
            <a:pPr marL="342900" indent="-342900">
              <a:buFont typeface="Arial" panose="020B0604020202020204" pitchFamily="34" charset="0"/>
              <a:buChar char="•"/>
            </a:pPr>
            <a:r>
              <a:rPr lang="en-US" altLang="zh-CN" dirty="0"/>
              <a:t>More data or better model</a:t>
            </a:r>
          </a:p>
        </p:txBody>
      </p:sp>
    </p:spTree>
    <p:extLst>
      <p:ext uri="{BB962C8B-B14F-4D97-AF65-F5344CB8AC3E}">
        <p14:creationId xmlns:p14="http://schemas.microsoft.com/office/powerpoint/2010/main" val="4151706283"/>
      </p:ext>
    </p:extLst>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中的数据模型</a:t>
            </a:r>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10" name="矩形 9"/>
          <p:cNvSpPr/>
          <p:nvPr/>
        </p:nvSpPr>
        <p:spPr>
          <a:xfrm>
            <a:off x="441046"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Node1</a:t>
            </a:r>
            <a:endParaRPr lang="zh-CN" altLang="en-US" dirty="0"/>
          </a:p>
        </p:txBody>
      </p:sp>
      <p:sp>
        <p:nvSpPr>
          <p:cNvPr id="11" name="矩形 10"/>
          <p:cNvSpPr/>
          <p:nvPr/>
        </p:nvSpPr>
        <p:spPr>
          <a:xfrm>
            <a:off x="1953214"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Node2</a:t>
            </a:r>
            <a:endParaRPr lang="zh-CN" altLang="en-US" dirty="0"/>
          </a:p>
        </p:txBody>
      </p:sp>
      <p:sp>
        <p:nvSpPr>
          <p:cNvPr id="12" name="矩形 11"/>
          <p:cNvSpPr/>
          <p:nvPr/>
        </p:nvSpPr>
        <p:spPr>
          <a:xfrm>
            <a:off x="4983095"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err="1"/>
              <a:t>NodeN</a:t>
            </a:r>
            <a:endParaRPr lang="zh-CN" altLang="en-US" dirty="0"/>
          </a:p>
        </p:txBody>
      </p:sp>
      <p:sp>
        <p:nvSpPr>
          <p:cNvPr id="13" name="矩形 12"/>
          <p:cNvSpPr/>
          <p:nvPr/>
        </p:nvSpPr>
        <p:spPr>
          <a:xfrm>
            <a:off x="3432597"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a:t>
            </a:r>
            <a:endParaRPr lang="zh-CN" altLang="en-US" dirty="0"/>
          </a:p>
        </p:txBody>
      </p:sp>
      <p:sp>
        <p:nvSpPr>
          <p:cNvPr id="14" name="矩形 13"/>
          <p:cNvSpPr/>
          <p:nvPr/>
        </p:nvSpPr>
        <p:spPr>
          <a:xfrm>
            <a:off x="2162204" y="1772816"/>
            <a:ext cx="1969373"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a:t>
            </a:r>
            <a:r>
              <a:rPr lang="en-US" altLang="zh-CN" dirty="0"/>
              <a:t>’</a:t>
            </a:r>
            <a:r>
              <a:rPr lang="en-US" altLang="zh-CN" dirty="0" err="1"/>
              <a:t>tokyo</a:t>
            </a:r>
            <a:r>
              <a:rPr lang="en-US" altLang="zh-CN" dirty="0"/>
              <a:t>’, data</a:t>
            </a:r>
            <a:r>
              <a:rPr lang="zh-CN" altLang="en-US" dirty="0"/>
              <a:t>）</a:t>
            </a:r>
          </a:p>
        </p:txBody>
      </p:sp>
      <p:sp>
        <p:nvSpPr>
          <p:cNvPr id="15" name="矩形 14"/>
          <p:cNvSpPr/>
          <p:nvPr/>
        </p:nvSpPr>
        <p:spPr>
          <a:xfrm>
            <a:off x="1094662" y="2817594"/>
            <a:ext cx="4104456" cy="1769622"/>
          </a:xfrm>
          <a:prstGeom prst="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cxnSp>
        <p:nvCxnSpPr>
          <p:cNvPr id="16" name="直接箭头连接符 15"/>
          <p:cNvCxnSpPr>
            <a:stCxn id="14" idx="2"/>
          </p:cNvCxnSpPr>
          <p:nvPr/>
        </p:nvCxnSpPr>
        <p:spPr>
          <a:xfrm flipH="1">
            <a:off x="3146890" y="2132857"/>
            <a:ext cx="1"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flipH="1">
            <a:off x="1213522" y="2829675"/>
            <a:ext cx="1296144" cy="369332"/>
          </a:xfrm>
          <a:prstGeom prst="rect">
            <a:avLst/>
          </a:prstGeom>
          <a:noFill/>
        </p:spPr>
        <p:txBody>
          <a:bodyPr wrap="square" rtlCol="0">
            <a:spAutoFit/>
          </a:bodyPr>
          <a:lstStyle/>
          <a:p>
            <a:r>
              <a:rPr lang="en-US" altLang="zh-CN" dirty="0"/>
              <a:t>Hash </a:t>
            </a:r>
            <a:r>
              <a:rPr lang="zh-CN" altLang="en-US" dirty="0"/>
              <a:t>表</a:t>
            </a:r>
          </a:p>
        </p:txBody>
      </p:sp>
      <p:graphicFrame>
        <p:nvGraphicFramePr>
          <p:cNvPr id="18" name="表格 17"/>
          <p:cNvGraphicFramePr>
            <a:graphicFrameLocks noGrp="1"/>
          </p:cNvGraphicFramePr>
          <p:nvPr>
            <p:extLst>
              <p:ext uri="{D42A27DB-BD31-4B8C-83A1-F6EECF244321}">
                <p14:modId xmlns:p14="http://schemas.microsoft.com/office/powerpoint/2010/main" val="2488183098"/>
              </p:ext>
            </p:extLst>
          </p:nvPr>
        </p:nvGraphicFramePr>
        <p:xfrm>
          <a:off x="2588580" y="2931319"/>
          <a:ext cx="955078" cy="1483360"/>
        </p:xfrm>
        <a:graphic>
          <a:graphicData uri="http://schemas.openxmlformats.org/drawingml/2006/table">
            <a:tbl>
              <a:tblPr firstRow="1" bandRow="1">
                <a:tableStyleId>{5C22544A-7EE6-4342-B048-85BDC9FD1C3A}</a:tableStyleId>
              </a:tblPr>
              <a:tblGrid>
                <a:gridCol w="477539">
                  <a:extLst>
                    <a:ext uri="{9D8B030D-6E8A-4147-A177-3AD203B41FA5}">
                      <a16:colId xmlns:a16="http://schemas.microsoft.com/office/drawing/2014/main" val="3645617047"/>
                    </a:ext>
                  </a:extLst>
                </a:gridCol>
                <a:gridCol w="477539">
                  <a:extLst>
                    <a:ext uri="{9D8B030D-6E8A-4147-A177-3AD203B41FA5}">
                      <a16:colId xmlns:a16="http://schemas.microsoft.com/office/drawing/2014/main" val="3277842228"/>
                    </a:ext>
                  </a:extLst>
                </a:gridCol>
              </a:tblGrid>
              <a:tr h="37084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3747035392"/>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4140811870"/>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774294264"/>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2085277320"/>
                  </a:ext>
                </a:extLst>
              </a:tr>
            </a:tbl>
          </a:graphicData>
        </a:graphic>
      </p:graphicFrame>
      <p:cxnSp>
        <p:nvCxnSpPr>
          <p:cNvPr id="19" name="直接箭头连接符 18"/>
          <p:cNvCxnSpPr>
            <a:endCxn id="10" idx="0"/>
          </p:cNvCxnSpPr>
          <p:nvPr/>
        </p:nvCxnSpPr>
        <p:spPr>
          <a:xfrm flipH="1">
            <a:off x="997499" y="4636771"/>
            <a:ext cx="1376556" cy="69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0"/>
          </p:cNvCxnSpPr>
          <p:nvPr/>
        </p:nvCxnSpPr>
        <p:spPr>
          <a:xfrm flipH="1">
            <a:off x="2509667" y="4602833"/>
            <a:ext cx="393659" cy="728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3" idx="0"/>
          </p:cNvCxnSpPr>
          <p:nvPr/>
        </p:nvCxnSpPr>
        <p:spPr>
          <a:xfrm>
            <a:off x="3668806" y="4647050"/>
            <a:ext cx="320244"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225259" y="4600723"/>
            <a:ext cx="1272271" cy="733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内容占位符 5"/>
          <p:cNvGraphicFramePr>
            <a:graphicFrameLocks noGrp="1"/>
          </p:cNvGraphicFramePr>
          <p:nvPr>
            <p:ph idx="1"/>
            <p:extLst>
              <p:ext uri="{D42A27DB-BD31-4B8C-83A1-F6EECF244321}">
                <p14:modId xmlns:p14="http://schemas.microsoft.com/office/powerpoint/2010/main" val="341843469"/>
              </p:ext>
            </p:extLst>
          </p:nvPr>
        </p:nvGraphicFramePr>
        <p:xfrm>
          <a:off x="7109055" y="2636912"/>
          <a:ext cx="4680520"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459908"/>
      </p:ext>
    </p:extLst>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14491" cy="821913"/>
          </a:xfrm>
        </p:spPr>
        <p:txBody>
          <a:bodyPr/>
          <a:lstStyle/>
          <a:p>
            <a:r>
              <a:rPr lang="en-US" altLang="zh-CN" dirty="0"/>
              <a:t>Spark</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pic>
        <p:nvPicPr>
          <p:cNvPr id="9" name="图片 8" descr="Spark cluster components"/>
          <p:cNvPicPr/>
          <p:nvPr/>
        </p:nvPicPr>
        <p:blipFill>
          <a:blip r:embed="rId2" cstate="print">
            <a:grayscl/>
          </a:blip>
          <a:srcRect/>
          <a:stretch>
            <a:fillRect/>
          </a:stretch>
        </p:blipFill>
        <p:spPr bwMode="auto">
          <a:xfrm>
            <a:off x="1536851" y="1844824"/>
            <a:ext cx="7784788" cy="4008620"/>
          </a:xfrm>
          <a:prstGeom prst="rect">
            <a:avLst/>
          </a:prstGeom>
          <a:noFill/>
          <a:ln w="9525">
            <a:noFill/>
            <a:miter lim="800000"/>
            <a:headEnd/>
            <a:tailEnd/>
          </a:ln>
        </p:spPr>
      </p:pic>
    </p:spTree>
    <p:extLst>
      <p:ext uri="{BB962C8B-B14F-4D97-AF65-F5344CB8AC3E}">
        <p14:creationId xmlns:p14="http://schemas.microsoft.com/office/powerpoint/2010/main" val="864434658"/>
      </p:ext>
    </p:extLst>
  </p:cSld>
  <p:clrMapOvr>
    <a:masterClrMapping/>
  </p:clrMapOvr>
  <p:transition>
    <p:blinds dir="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sp>
        <p:nvSpPr>
          <p:cNvPr id="8" name="文本占位符 7"/>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graphicFrame>
        <p:nvGraphicFramePr>
          <p:cNvPr id="12" name="内容占位符 4"/>
          <p:cNvGraphicFramePr>
            <a:graphicFrameLocks/>
          </p:cNvGraphicFramePr>
          <p:nvPr>
            <p:extLst>
              <p:ext uri="{D42A27DB-BD31-4B8C-83A1-F6EECF244321}">
                <p14:modId xmlns:p14="http://schemas.microsoft.com/office/powerpoint/2010/main" val="411357438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2760936" y="5229200"/>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1467171"/>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a:t>如何理解大数据的</a:t>
            </a:r>
            <a:r>
              <a:rPr lang="en-US" altLang="zh-CN" dirty="0"/>
              <a:t>4V</a:t>
            </a:r>
            <a:r>
              <a:rPr lang="zh-CN" altLang="en-US" dirty="0"/>
              <a:t>特征</a:t>
            </a:r>
          </a:p>
        </p:txBody>
      </p:sp>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6683"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a:t>相对于计算与存储能力，数据量大</a:t>
            </a:r>
          </a:p>
        </p:txBody>
      </p:sp>
      <p:sp>
        <p:nvSpPr>
          <p:cNvPr id="9" name="文本框 8"/>
          <p:cNvSpPr txBox="1"/>
          <p:nvPr/>
        </p:nvSpPr>
        <p:spPr>
          <a:xfrm>
            <a:off x="8976320" y="1214423"/>
            <a:ext cx="259228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r>
              <a:rPr lang="en-US" altLang="zh-CN" dirty="0"/>
              <a:t>80%</a:t>
            </a:r>
            <a:r>
              <a:rPr lang="zh-CN" altLang="en-US" dirty="0"/>
              <a:t>）</a:t>
            </a:r>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a:t>结构化、非结构化、半结构化等</a:t>
            </a:r>
          </a:p>
        </p:txBody>
      </p:sp>
      <p:sp>
        <p:nvSpPr>
          <p:cNvPr id="11" name="文本框 10"/>
          <p:cNvSpPr txBox="1"/>
          <p:nvPr/>
        </p:nvSpPr>
        <p:spPr>
          <a:xfrm>
            <a:off x="8971506" y="2420888"/>
            <a:ext cx="2597101" cy="1200329"/>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通常，不同类型的数据占比不同，非结构化数据的占比最高（未来</a:t>
            </a:r>
            <a:r>
              <a:rPr lang="en-US" altLang="zh-CN" dirty="0"/>
              <a:t>90%</a:t>
            </a:r>
            <a:r>
              <a:rPr lang="zh-CN" altLang="en-US" dirty="0"/>
              <a:t>）</a:t>
            </a:r>
          </a:p>
        </p:txBody>
      </p:sp>
      <p:sp>
        <p:nvSpPr>
          <p:cNvPr id="13" name="圆角矩形 12"/>
          <p:cNvSpPr/>
          <p:nvPr/>
        </p:nvSpPr>
        <p:spPr>
          <a:xfrm>
            <a:off x="8901904" y="4005064"/>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NoSQL/</a:t>
            </a:r>
            <a:r>
              <a:rPr lang="en-US" altLang="zh-CN" dirty="0" err="1"/>
              <a:t>NewSQL</a:t>
            </a:r>
            <a:r>
              <a:rPr lang="en-US" altLang="zh-CN" dirty="0"/>
              <a:t>/</a:t>
            </a:r>
            <a:r>
              <a:rPr lang="zh-CN" altLang="en-US" dirty="0"/>
              <a:t>关系云</a:t>
            </a:r>
          </a:p>
        </p:txBody>
      </p:sp>
    </p:spTree>
    <p:extLst>
      <p:ext uri="{BB962C8B-B14F-4D97-AF65-F5344CB8AC3E}">
        <p14:creationId xmlns:p14="http://schemas.microsoft.com/office/powerpoint/2010/main" val="3390170236"/>
      </p:ext>
    </p:extLst>
  </p:cSld>
  <p:clrMapOvr>
    <a:masterClrMapping/>
  </p:clrMapOvr>
  <p:transition>
    <p:blinds dir="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a:t>数据范式与知识范式</a:t>
            </a:r>
          </a:p>
        </p:txBody>
      </p:sp>
      <p:sp>
        <p:nvSpPr>
          <p:cNvPr id="8" name="文本占位符 7"/>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13" name="文本框 12"/>
          <p:cNvSpPr txBox="1"/>
          <p:nvPr/>
        </p:nvSpPr>
        <p:spPr>
          <a:xfrm>
            <a:off x="2713827" y="2389778"/>
            <a:ext cx="1224136" cy="369332"/>
          </a:xfrm>
          <a:prstGeom prst="rect">
            <a:avLst/>
          </a:prstGeom>
          <a:solidFill>
            <a:srgbClr val="8A0000"/>
          </a:solidFill>
        </p:spPr>
        <p:txBody>
          <a:bodyPr wrap="square" rtlCol="0">
            <a:spAutoFit/>
          </a:bodyPr>
          <a:lstStyle/>
          <a:p>
            <a:pPr algn="ctr"/>
            <a:r>
              <a:rPr lang="zh-CN" altLang="en-US" dirty="0">
                <a:solidFill>
                  <a:schemeClr val="bg1"/>
                </a:solidFill>
              </a:rPr>
              <a:t>传统思维</a:t>
            </a:r>
          </a:p>
        </p:txBody>
      </p:sp>
      <p:sp>
        <p:nvSpPr>
          <p:cNvPr id="14" name="文本框 13"/>
          <p:cNvSpPr txBox="1"/>
          <p:nvPr/>
        </p:nvSpPr>
        <p:spPr>
          <a:xfrm>
            <a:off x="2245775" y="3149963"/>
            <a:ext cx="2160240" cy="369332"/>
          </a:xfrm>
          <a:prstGeom prst="rect">
            <a:avLst/>
          </a:prstGeom>
          <a:solidFill>
            <a:srgbClr val="8A0000"/>
          </a:solidFill>
        </p:spPr>
        <p:txBody>
          <a:bodyPr wrap="square" rtlCol="0">
            <a:spAutoFit/>
          </a:bodyPr>
          <a:lstStyle/>
          <a:p>
            <a:pPr algn="ctr"/>
            <a:r>
              <a:rPr lang="zh-CN" altLang="en-US" dirty="0">
                <a:solidFill>
                  <a:schemeClr val="bg1"/>
                </a:solidFill>
              </a:rPr>
              <a:t>数据</a:t>
            </a:r>
            <a:r>
              <a:rPr lang="zh-CN" altLang="en-US" dirty="0">
                <a:solidFill>
                  <a:schemeClr val="bg1"/>
                </a:solidFill>
                <a:latin typeface="Arial" panose="020B0604020202020204" pitchFamily="34" charset="0"/>
                <a:cs typeface="Arial" panose="020B0604020202020204" pitchFamily="34" charset="0"/>
              </a:rPr>
              <a:t>→ 知识→ 问题 </a:t>
            </a:r>
            <a:endParaRPr lang="zh-CN" altLang="en-US" dirty="0">
              <a:solidFill>
                <a:schemeClr val="bg1"/>
              </a:solidFill>
            </a:endParaRPr>
          </a:p>
        </p:txBody>
      </p:sp>
      <p:sp>
        <p:nvSpPr>
          <p:cNvPr id="15" name="文本框 14"/>
          <p:cNvSpPr txBox="1"/>
          <p:nvPr/>
        </p:nvSpPr>
        <p:spPr>
          <a:xfrm>
            <a:off x="2281136" y="5589240"/>
            <a:ext cx="2160240" cy="369332"/>
          </a:xfrm>
          <a:prstGeom prst="rect">
            <a:avLst/>
          </a:prstGeom>
          <a:solidFill>
            <a:srgbClr val="8A0000"/>
          </a:solidFill>
        </p:spPr>
        <p:txBody>
          <a:bodyPr wrap="square" rtlCol="0">
            <a:spAutoFit/>
          </a:bodyPr>
          <a:lstStyle/>
          <a:p>
            <a:pPr algn="ctr"/>
            <a:r>
              <a:rPr lang="zh-CN" altLang="en-US" dirty="0">
                <a:solidFill>
                  <a:schemeClr val="bg1"/>
                </a:solidFill>
              </a:rPr>
              <a:t>理论完美主义</a:t>
            </a:r>
          </a:p>
        </p:txBody>
      </p:sp>
      <p:sp>
        <p:nvSpPr>
          <p:cNvPr id="16" name="文本框 15"/>
          <p:cNvSpPr txBox="1"/>
          <p:nvPr/>
        </p:nvSpPr>
        <p:spPr>
          <a:xfrm>
            <a:off x="7250331" y="2459740"/>
            <a:ext cx="1368152" cy="369332"/>
          </a:xfrm>
          <a:prstGeom prst="rect">
            <a:avLst/>
          </a:prstGeom>
          <a:solidFill>
            <a:schemeClr val="accent5">
              <a:lumMod val="25000"/>
            </a:schemeClr>
          </a:solidFill>
        </p:spPr>
        <p:txBody>
          <a:bodyPr wrap="square" rtlCol="0">
            <a:spAutoFit/>
          </a:bodyPr>
          <a:lstStyle/>
          <a:p>
            <a:pPr algn="ctr"/>
            <a:r>
              <a:rPr lang="zh-CN" altLang="en-US" b="1" dirty="0">
                <a:solidFill>
                  <a:schemeClr val="bg1"/>
                </a:solidFill>
              </a:rPr>
              <a:t>大数据思维</a:t>
            </a:r>
          </a:p>
        </p:txBody>
      </p:sp>
      <p:sp>
        <p:nvSpPr>
          <p:cNvPr id="17" name="文本框 16"/>
          <p:cNvSpPr txBox="1"/>
          <p:nvPr/>
        </p:nvSpPr>
        <p:spPr>
          <a:xfrm>
            <a:off x="6782279" y="3219925"/>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 问题 </a:t>
            </a:r>
          </a:p>
        </p:txBody>
      </p:sp>
      <p:sp>
        <p:nvSpPr>
          <p:cNvPr id="18" name="文本框 17"/>
          <p:cNvSpPr txBox="1"/>
          <p:nvPr/>
        </p:nvSpPr>
        <p:spPr>
          <a:xfrm>
            <a:off x="1558461" y="4005065"/>
            <a:ext cx="1047355" cy="1277273"/>
          </a:xfrm>
          <a:prstGeom prst="rect">
            <a:avLst/>
          </a:prstGeom>
          <a:solidFill>
            <a:schemeClr val="tx2">
              <a:lumMod val="20000"/>
              <a:lumOff val="80000"/>
            </a:schemeClr>
          </a:solidFill>
        </p:spPr>
        <p:txBody>
          <a:bodyPr wrap="square" rtlCol="0">
            <a:spAutoFit/>
          </a:bodyPr>
          <a:lstStyle/>
          <a:p>
            <a:r>
              <a:rPr lang="zh-CN" altLang="en-US" sz="1100" dirty="0"/>
              <a:t>您</a:t>
            </a:r>
            <a:endParaRPr lang="en-US" altLang="zh-CN" sz="1100" dirty="0"/>
          </a:p>
          <a:p>
            <a:r>
              <a:rPr lang="en-US" altLang="zh-CN" sz="1100" dirty="0"/>
              <a:t>.You</a:t>
            </a:r>
          </a:p>
          <a:p>
            <a:r>
              <a:rPr lang="zh-CN" altLang="en-US" sz="1100" dirty="0"/>
              <a:t>好</a:t>
            </a:r>
            <a:endParaRPr lang="en-US" altLang="zh-CN" sz="1100" dirty="0"/>
          </a:p>
          <a:p>
            <a:r>
              <a:rPr lang="en-US" altLang="zh-CN" sz="1100" dirty="0"/>
              <a:t>. Good, well</a:t>
            </a:r>
          </a:p>
          <a:p>
            <a:r>
              <a:rPr lang="zh-CN" altLang="en-US" sz="1100" dirty="0"/>
              <a:t>吗</a:t>
            </a:r>
            <a:endParaRPr lang="en-US" altLang="zh-CN" sz="1100" dirty="0"/>
          </a:p>
          <a:p>
            <a:r>
              <a:rPr lang="en-US" altLang="zh-CN" sz="1100" dirty="0"/>
              <a:t>. Is, are, do, does, did.. </a:t>
            </a:r>
            <a:endParaRPr lang="zh-CN" altLang="en-US" sz="1100" dirty="0"/>
          </a:p>
        </p:txBody>
      </p:sp>
      <p:sp>
        <p:nvSpPr>
          <p:cNvPr id="19" name="文本框 18"/>
          <p:cNvSpPr txBox="1"/>
          <p:nvPr/>
        </p:nvSpPr>
        <p:spPr>
          <a:xfrm>
            <a:off x="2713828" y="4373454"/>
            <a:ext cx="972108" cy="430887"/>
          </a:xfrm>
          <a:prstGeom prst="rect">
            <a:avLst/>
          </a:prstGeom>
          <a:solidFill>
            <a:schemeClr val="tx2">
              <a:lumMod val="20000"/>
              <a:lumOff val="80000"/>
            </a:schemeClr>
          </a:solidFill>
        </p:spPr>
        <p:txBody>
          <a:bodyPr wrap="square" rtlCol="0">
            <a:spAutoFit/>
          </a:bodyPr>
          <a:lstStyle/>
          <a:p>
            <a:r>
              <a:rPr lang="zh-CN" altLang="en-US" sz="1100" dirty="0"/>
              <a:t>统计学规律</a:t>
            </a:r>
            <a:endParaRPr lang="en-US" altLang="zh-CN" sz="1100" dirty="0"/>
          </a:p>
          <a:p>
            <a:r>
              <a:rPr lang="zh-CN" altLang="en-US" sz="1100" dirty="0"/>
              <a:t>语言学规律</a:t>
            </a:r>
            <a:r>
              <a:rPr lang="en-US" altLang="zh-CN" sz="1100" dirty="0"/>
              <a:t>. </a:t>
            </a:r>
            <a:endParaRPr lang="zh-CN" altLang="en-US" sz="1100" dirty="0"/>
          </a:p>
        </p:txBody>
      </p:sp>
      <p:sp>
        <p:nvSpPr>
          <p:cNvPr id="20" name="文本框 19"/>
          <p:cNvSpPr txBox="1"/>
          <p:nvPr/>
        </p:nvSpPr>
        <p:spPr>
          <a:xfrm>
            <a:off x="3807092" y="4074391"/>
            <a:ext cx="1225734" cy="600164"/>
          </a:xfrm>
          <a:prstGeom prst="rect">
            <a:avLst/>
          </a:prstGeom>
          <a:solidFill>
            <a:schemeClr val="tx2">
              <a:lumMod val="20000"/>
              <a:lumOff val="80000"/>
            </a:schemeClr>
          </a:solidFill>
        </p:spPr>
        <p:txBody>
          <a:bodyPr wrap="square" rtlCol="0">
            <a:spAutoFit/>
          </a:bodyPr>
          <a:lstStyle/>
          <a:p>
            <a:r>
              <a:rPr lang="en-US" altLang="zh-CN" sz="1100" dirty="0"/>
              <a:t>Are you good </a:t>
            </a:r>
            <a:r>
              <a:rPr lang="zh-CN" altLang="en-US" sz="1100" dirty="0"/>
              <a:t>错</a:t>
            </a:r>
            <a:r>
              <a:rPr lang="en-US" altLang="zh-CN" sz="1100" dirty="0"/>
              <a:t>]</a:t>
            </a:r>
          </a:p>
          <a:p>
            <a:r>
              <a:rPr lang="en-US" altLang="zh-CN" sz="1100" dirty="0"/>
              <a:t>Are you well[</a:t>
            </a:r>
            <a:r>
              <a:rPr lang="zh-CN" altLang="en-US" sz="1100" dirty="0"/>
              <a:t>错</a:t>
            </a:r>
            <a:r>
              <a:rPr lang="en-US" altLang="zh-CN" sz="1100" dirty="0"/>
              <a:t>]</a:t>
            </a:r>
          </a:p>
          <a:p>
            <a:r>
              <a:rPr lang="en-US" altLang="zh-CN" sz="1100" dirty="0"/>
              <a:t>How are you []</a:t>
            </a:r>
            <a:endParaRPr lang="zh-CN" altLang="en-US" sz="1100" dirty="0"/>
          </a:p>
        </p:txBody>
      </p:sp>
      <p:sp>
        <p:nvSpPr>
          <p:cNvPr id="21" name="文本框 20"/>
          <p:cNvSpPr txBox="1"/>
          <p:nvPr/>
        </p:nvSpPr>
        <p:spPr>
          <a:xfrm>
            <a:off x="6782279" y="5583440"/>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历史经验主义</a:t>
            </a:r>
          </a:p>
        </p:txBody>
      </p:sp>
      <p:sp>
        <p:nvSpPr>
          <p:cNvPr id="22" name="文本框 21"/>
          <p:cNvSpPr txBox="1"/>
          <p:nvPr/>
        </p:nvSpPr>
        <p:spPr>
          <a:xfrm>
            <a:off x="6355483" y="4005064"/>
            <a:ext cx="1047355" cy="1107996"/>
          </a:xfrm>
          <a:prstGeom prst="rect">
            <a:avLst/>
          </a:prstGeom>
          <a:solidFill>
            <a:schemeClr val="accent5">
              <a:lumMod val="75000"/>
            </a:schemeClr>
          </a:solidFill>
          <a:ln>
            <a:solidFill>
              <a:schemeClr val="accent5">
                <a:lumMod val="50000"/>
              </a:schemeClr>
            </a:solidFill>
          </a:ln>
        </p:spPr>
        <p:txBody>
          <a:bodyPr wrap="square" rtlCol="0">
            <a:spAutoFit/>
          </a:bodyPr>
          <a:lstStyle/>
          <a:p>
            <a:r>
              <a:rPr lang="zh-CN" altLang="en-US" sz="1100" dirty="0"/>
              <a:t>您好吗？</a:t>
            </a:r>
            <a:endParaRPr lang="en-US" altLang="zh-CN" sz="1100" dirty="0"/>
          </a:p>
          <a:p>
            <a:r>
              <a:rPr lang="en-US" altLang="zh-CN" sz="1100" dirty="0"/>
              <a:t>How are you/</a:t>
            </a:r>
          </a:p>
          <a:p>
            <a:r>
              <a:rPr lang="zh-CN" altLang="en-US" sz="1100" dirty="0"/>
              <a:t>你在哪里？</a:t>
            </a:r>
            <a:endParaRPr lang="en-US" altLang="zh-CN" sz="1100" dirty="0"/>
          </a:p>
          <a:p>
            <a:r>
              <a:rPr lang="en-US" altLang="zh-CN" sz="1100" dirty="0"/>
              <a:t>Where are you ?</a:t>
            </a:r>
          </a:p>
          <a:p>
            <a:r>
              <a:rPr lang="en-US" altLang="zh-CN" sz="1100" dirty="0"/>
              <a:t>….</a:t>
            </a:r>
            <a:endParaRPr lang="zh-CN" altLang="en-US" sz="1100" dirty="0"/>
          </a:p>
        </p:txBody>
      </p:sp>
      <p:sp>
        <p:nvSpPr>
          <p:cNvPr id="23" name="文本框 22"/>
          <p:cNvSpPr txBox="1"/>
          <p:nvPr/>
        </p:nvSpPr>
        <p:spPr>
          <a:xfrm>
            <a:off x="7862400" y="4369090"/>
            <a:ext cx="1047355" cy="261610"/>
          </a:xfrm>
          <a:prstGeom prst="rect">
            <a:avLst/>
          </a:prstGeom>
          <a:solidFill>
            <a:schemeClr val="accent5">
              <a:lumMod val="75000"/>
            </a:schemeClr>
          </a:solidFill>
          <a:ln>
            <a:solidFill>
              <a:schemeClr val="accent5">
                <a:lumMod val="50000"/>
              </a:schemeClr>
            </a:solidFill>
          </a:ln>
        </p:spPr>
        <p:txBody>
          <a:bodyPr wrap="square" rtlCol="0">
            <a:spAutoFit/>
          </a:bodyPr>
          <a:lstStyle/>
          <a:p>
            <a:r>
              <a:rPr lang="en-US" altLang="zh-CN" sz="1100" dirty="0"/>
              <a:t>How are you</a:t>
            </a:r>
            <a:endParaRPr lang="zh-CN" altLang="en-US" sz="1100" dirty="0"/>
          </a:p>
        </p:txBody>
      </p:sp>
      <p:sp>
        <p:nvSpPr>
          <p:cNvPr id="24" name="文本框 23"/>
          <p:cNvSpPr txBox="1"/>
          <p:nvPr/>
        </p:nvSpPr>
        <p:spPr>
          <a:xfrm>
            <a:off x="2782661" y="1557837"/>
            <a:ext cx="5511787" cy="400110"/>
          </a:xfrm>
          <a:prstGeom prst="rect">
            <a:avLst/>
          </a:prstGeom>
          <a:solidFill>
            <a:schemeClr val="tx1">
              <a:lumMod val="85000"/>
              <a:lumOff val="15000"/>
            </a:schemeClr>
          </a:solidFill>
        </p:spPr>
        <p:txBody>
          <a:bodyPr wrap="square" rtlCol="0">
            <a:spAutoFit/>
          </a:bodyPr>
          <a:lstStyle/>
          <a:p>
            <a:pPr lvl="0" algn="ctr"/>
            <a:r>
              <a:rPr lang="en-US" altLang="zh-CN" sz="2000" dirty="0">
                <a:solidFill>
                  <a:schemeClr val="bg1"/>
                </a:solidFill>
              </a:rPr>
              <a:t>【</a:t>
            </a:r>
            <a:r>
              <a:rPr lang="zh-CN" altLang="en-US" sz="2000" dirty="0">
                <a:solidFill>
                  <a:schemeClr val="bg1"/>
                </a:solidFill>
              </a:rPr>
              <a:t>例</a:t>
            </a:r>
            <a:r>
              <a:rPr lang="en-US" altLang="zh-CN" sz="2000" dirty="0">
                <a:solidFill>
                  <a:schemeClr val="bg1"/>
                </a:solidFill>
              </a:rPr>
              <a:t>】</a:t>
            </a:r>
            <a:r>
              <a:rPr lang="zh-CN" altLang="zh-CN" sz="2000" dirty="0">
                <a:solidFill>
                  <a:schemeClr val="bg1"/>
                </a:solidFill>
              </a:rPr>
              <a:t>将</a:t>
            </a:r>
            <a:r>
              <a:rPr lang="zh-CN" altLang="en-US" sz="2000" dirty="0">
                <a:solidFill>
                  <a:schemeClr val="bg1"/>
                </a:solidFill>
              </a:rPr>
              <a:t>中文中的</a:t>
            </a:r>
            <a:r>
              <a:rPr lang="zh-CN" altLang="zh-CN" sz="2000" dirty="0">
                <a:solidFill>
                  <a:schemeClr val="bg1"/>
                </a:solidFill>
              </a:rPr>
              <a:t>“</a:t>
            </a:r>
            <a:r>
              <a:rPr lang="zh-CN" altLang="en-US" sz="2000" dirty="0">
                <a:solidFill>
                  <a:schemeClr val="bg1"/>
                </a:solidFill>
              </a:rPr>
              <a:t>您</a:t>
            </a:r>
            <a:r>
              <a:rPr lang="zh-CN" altLang="zh-CN" sz="2000" dirty="0">
                <a:solidFill>
                  <a:schemeClr val="bg1"/>
                </a:solidFill>
              </a:rPr>
              <a:t>好吗？” 翻译成英文</a:t>
            </a:r>
          </a:p>
        </p:txBody>
      </p:sp>
      <p:sp>
        <p:nvSpPr>
          <p:cNvPr id="25" name="文本框 24"/>
          <p:cNvSpPr txBox="1"/>
          <p:nvPr/>
        </p:nvSpPr>
        <p:spPr>
          <a:xfrm>
            <a:off x="1453687" y="3717032"/>
            <a:ext cx="3672408" cy="369332"/>
          </a:xfrm>
          <a:prstGeom prst="rect">
            <a:avLst/>
          </a:prstGeom>
          <a:solidFill>
            <a:schemeClr val="bg1"/>
          </a:solidFill>
          <a:ln>
            <a:noFill/>
          </a:ln>
        </p:spPr>
        <p:txBody>
          <a:bodyPr wrap="square" rtlCol="0">
            <a:spAutoFit/>
          </a:bodyPr>
          <a:lstStyle/>
          <a:p>
            <a:endParaRPr lang="zh-CN" altLang="en-US" dirty="0">
              <a:solidFill>
                <a:schemeClr val="bg1"/>
              </a:solidFill>
            </a:endParaRPr>
          </a:p>
        </p:txBody>
      </p:sp>
      <p:sp>
        <p:nvSpPr>
          <p:cNvPr id="26" name="文本框 25"/>
          <p:cNvSpPr txBox="1"/>
          <p:nvPr/>
        </p:nvSpPr>
        <p:spPr>
          <a:xfrm>
            <a:off x="2317783" y="6072621"/>
            <a:ext cx="2160240" cy="369332"/>
          </a:xfrm>
          <a:prstGeom prst="rect">
            <a:avLst/>
          </a:prstGeom>
          <a:solidFill>
            <a:srgbClr val="8A0000"/>
          </a:solidFill>
        </p:spPr>
        <p:txBody>
          <a:bodyPr wrap="square" rtlCol="0">
            <a:spAutoFit/>
          </a:bodyPr>
          <a:lstStyle/>
          <a:p>
            <a:pPr algn="ctr"/>
            <a:r>
              <a:rPr lang="zh-CN" altLang="en-US" dirty="0">
                <a:solidFill>
                  <a:schemeClr val="bg1"/>
                </a:solidFill>
              </a:rPr>
              <a:t>知识范式</a:t>
            </a:r>
          </a:p>
        </p:txBody>
      </p:sp>
      <p:sp>
        <p:nvSpPr>
          <p:cNvPr id="27" name="文本框 26"/>
          <p:cNvSpPr txBox="1"/>
          <p:nvPr/>
        </p:nvSpPr>
        <p:spPr>
          <a:xfrm>
            <a:off x="6791435" y="6066821"/>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数据范式</a:t>
            </a:r>
          </a:p>
        </p:txBody>
      </p:sp>
      <p:sp>
        <p:nvSpPr>
          <p:cNvPr id="28" name="文本框 27"/>
          <p:cNvSpPr txBox="1"/>
          <p:nvPr/>
        </p:nvSpPr>
        <p:spPr>
          <a:xfrm>
            <a:off x="6023992" y="3798224"/>
            <a:ext cx="3672408" cy="369332"/>
          </a:xfrm>
          <a:prstGeom prst="rect">
            <a:avLst/>
          </a:prstGeom>
          <a:noFill/>
          <a:ln>
            <a:noFill/>
          </a:ln>
        </p:spPr>
        <p:txBody>
          <a:bodyPr wrap="square" rtlCol="0">
            <a:spAutoFit/>
          </a:bodyPr>
          <a:lstStyle/>
          <a:p>
            <a:endParaRPr lang="zh-CN" altLang="en-US" dirty="0"/>
          </a:p>
        </p:txBody>
      </p:sp>
      <p:cxnSp>
        <p:nvCxnSpPr>
          <p:cNvPr id="29" name="直接连接符 28"/>
          <p:cNvCxnSpPr>
            <a:endCxn id="14" idx="2"/>
          </p:cNvCxnSpPr>
          <p:nvPr/>
        </p:nvCxnSpPr>
        <p:spPr>
          <a:xfrm>
            <a:off x="3199883" y="3519295"/>
            <a:ext cx="126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4" idx="2"/>
          </p:cNvCxnSpPr>
          <p:nvPr/>
        </p:nvCxnSpPr>
        <p:spPr>
          <a:xfrm flipH="1">
            <a:off x="5538554" y="1957947"/>
            <a:ext cx="1" cy="4622222"/>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81942" y="3717033"/>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2880724" y="4060321"/>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3973967" y="3798225"/>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3</a:t>
            </a:r>
            <a:endParaRPr lang="zh-CN" altLang="en-US" sz="14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6560001" y="3755967"/>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8066918" y="4060320"/>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1098899" y="4368098"/>
            <a:ext cx="338406" cy="430887"/>
          </a:xfrm>
          <a:prstGeom prst="rect">
            <a:avLst/>
          </a:prstGeom>
          <a:solidFill>
            <a:schemeClr val="tx2">
              <a:lumMod val="20000"/>
              <a:lumOff val="80000"/>
            </a:schemeClr>
          </a:solidFill>
        </p:spPr>
        <p:txBody>
          <a:bodyPr wrap="square" rtlCol="0">
            <a:spAutoFit/>
          </a:bodyPr>
          <a:lstStyle/>
          <a:p>
            <a:pPr algn="ctr"/>
            <a:r>
              <a:rPr lang="zh-CN" altLang="en-US" sz="1100" dirty="0"/>
              <a:t>知识</a:t>
            </a:r>
            <a:r>
              <a:rPr lang="en-US" altLang="zh-CN" sz="1100" dirty="0"/>
              <a:t>. </a:t>
            </a:r>
            <a:endParaRPr lang="zh-CN" altLang="en-US" sz="1100" dirty="0"/>
          </a:p>
        </p:txBody>
      </p:sp>
    </p:spTree>
    <p:extLst>
      <p:ext uri="{BB962C8B-B14F-4D97-AF65-F5344CB8AC3E}">
        <p14:creationId xmlns:p14="http://schemas.microsoft.com/office/powerpoint/2010/main" val="1362769314"/>
      </p:ext>
    </p:extLst>
  </p:cSld>
  <p:clrMapOvr>
    <a:masterClrMapping/>
  </p:clrMapOvr>
  <p:transition>
    <p:blinds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小结</a:t>
            </a:r>
            <a:r>
              <a:rPr lang="en-US" altLang="zh-CN" dirty="0"/>
              <a:t>】</a:t>
            </a:r>
            <a:r>
              <a:rPr lang="zh-CN" altLang="en-US" dirty="0"/>
              <a:t>数据科学的基本原则</a:t>
            </a:r>
          </a:p>
        </p:txBody>
      </p:sp>
      <p:sp>
        <p:nvSpPr>
          <p:cNvPr id="8" name="文本占位符 7"/>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7" name="内容占位符 6"/>
          <p:cNvSpPr>
            <a:spLocks noGrp="1"/>
          </p:cNvSpPr>
          <p:nvPr>
            <p:ph idx="1"/>
          </p:nvPr>
        </p:nvSpPr>
        <p:spPr/>
        <p:txBody>
          <a:bodyPr/>
          <a:lstStyle/>
          <a:p>
            <a:endParaRPr lang="zh-CN" altLang="en-US"/>
          </a:p>
        </p:txBody>
      </p:sp>
      <p:graphicFrame>
        <p:nvGraphicFramePr>
          <p:cNvPr id="12" name="内容占位符 4"/>
          <p:cNvGraphicFramePr>
            <a:graphicFrameLocks/>
          </p:cNvGraphicFramePr>
          <p:nvPr>
            <p:extLst>
              <p:ext uri="{D42A27DB-BD31-4B8C-83A1-F6EECF244321}">
                <p14:modId xmlns:p14="http://schemas.microsoft.com/office/powerpoint/2010/main" val="147067335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71799"/>
      </p:ext>
    </p:extLst>
  </p:cSld>
  <p:clrMapOvr>
    <a:masterClrMapping/>
  </p:clrMapOvr>
  <p:transition>
    <p:blinds dir="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758407167"/>
      </p:ext>
    </p:extLst>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7.</a:t>
            </a:r>
            <a:r>
              <a:rPr lang="zh-CN" altLang="en-US" dirty="0">
                <a:solidFill>
                  <a:srgbClr val="C00000"/>
                </a:solidFill>
              </a:rPr>
              <a:t>数据科学项目</a:t>
            </a:r>
            <a:endParaRPr lang="en-US" altLang="zh-CN" dirty="0">
              <a:solidFill>
                <a:srgbClr val="C00000"/>
              </a:solidFill>
            </a:endParaRPr>
          </a:p>
        </p:txBody>
      </p:sp>
      <p:sp>
        <p:nvSpPr>
          <p:cNvPr id="5" name="副标题 6"/>
          <p:cNvSpPr>
            <a:spLocks noGrp="1"/>
          </p:cNvSpPr>
          <p:nvPr>
            <p:ph type="subTitle" idx="1"/>
          </p:nvPr>
        </p:nvSpPr>
        <p:spPr>
          <a:xfrm>
            <a:off x="3215680" y="4005064"/>
            <a:ext cx="5040560" cy="1752600"/>
          </a:xfrm>
        </p:spPr>
        <p:txBody>
          <a:bodyPr/>
          <a:lstStyle/>
          <a:p>
            <a:r>
              <a:rPr lang="en-US" altLang="zh-CN" sz="2000" dirty="0">
                <a:latin typeface="Arial" panose="020B0604020202020204" pitchFamily="34" charset="0"/>
                <a:cs typeface="Arial" panose="020B0604020202020204" pitchFamily="34" charset="0"/>
              </a:rPr>
              <a:t>▲6.</a:t>
            </a:r>
            <a:r>
              <a:rPr lang="zh-CN" altLang="en-US" sz="2000" dirty="0">
                <a:latin typeface="Arial" panose="020B0604020202020204" pitchFamily="34" charset="0"/>
                <a:cs typeface="Arial" panose="020B0604020202020204" pitchFamily="34" charset="0"/>
              </a:rPr>
              <a:t>数据科学的基本原则</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8.</a:t>
            </a:r>
            <a:r>
              <a:rPr lang="zh-CN" altLang="en-US" sz="2000" dirty="0">
                <a:solidFill>
                  <a:schemeClr val="bg1">
                    <a:lumMod val="50000"/>
                  </a:schemeClr>
                </a:solidFill>
                <a:latin typeface="Arial" panose="020B0604020202020204" pitchFamily="34" charset="0"/>
                <a:cs typeface="Arial" panose="020B0604020202020204" pitchFamily="34" charset="0"/>
              </a:rPr>
              <a:t>数据科学家</a:t>
            </a:r>
            <a:endParaRPr lang="zh-CN" altLang="en-US" sz="2000" dirty="0">
              <a:solidFill>
                <a:schemeClr val="bg1">
                  <a:lumMod val="50000"/>
                </a:schemeClr>
              </a:solidFill>
            </a:endParaRPr>
          </a:p>
        </p:txBody>
      </p:sp>
    </p:spTree>
    <p:extLst>
      <p:ext uri="{BB962C8B-B14F-4D97-AF65-F5344CB8AC3E}">
        <p14:creationId xmlns:p14="http://schemas.microsoft.com/office/powerpoint/2010/main" val="1002519996"/>
      </p:ext>
    </p:extLst>
  </p:cSld>
  <p:clrMapOvr>
    <a:masterClrMapping/>
  </p:clrMapOvr>
  <p:transition>
    <p:blinds dir="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a:xfrm>
            <a:off x="5429245" y="0"/>
            <a:ext cx="3115027" cy="260648"/>
          </a:xfrm>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7.</a:t>
            </a:r>
            <a:r>
              <a:rPr lang="zh-CN" altLang="en-US" dirty="0"/>
              <a:t>数据科学项目</a:t>
            </a:r>
          </a:p>
        </p:txBody>
      </p:sp>
      <p:sp>
        <p:nvSpPr>
          <p:cNvPr id="8" name="标题 1"/>
          <p:cNvSpPr>
            <a:spLocks noGrp="1"/>
          </p:cNvSpPr>
          <p:nvPr>
            <p:ph type="title"/>
          </p:nvPr>
        </p:nvSpPr>
        <p:spPr>
          <a:xfrm>
            <a:off x="397933" y="392510"/>
            <a:ext cx="10378587" cy="821913"/>
          </a:xfrm>
        </p:spPr>
        <p:txBody>
          <a:bodyPr/>
          <a:lstStyle/>
          <a:p>
            <a:r>
              <a:rPr lang="zh-CN" altLang="en-US" dirty="0"/>
              <a:t>数据科学项目中的主要角色及其任务</a:t>
            </a:r>
          </a:p>
        </p:txBody>
      </p:sp>
      <p:graphicFrame>
        <p:nvGraphicFramePr>
          <p:cNvPr id="10" name="内容占位符 7"/>
          <p:cNvGraphicFramePr>
            <a:graphicFrameLocks noGrp="1"/>
          </p:cNvGraphicFramePr>
          <p:nvPr>
            <p:ph idx="1"/>
            <p:extLst>
              <p:ext uri="{D42A27DB-BD31-4B8C-83A1-F6EECF244321}">
                <p14:modId xmlns:p14="http://schemas.microsoft.com/office/powerpoint/2010/main" val="1256295123"/>
              </p:ext>
            </p:extLst>
          </p:nvPr>
        </p:nvGraphicFramePr>
        <p:xfrm>
          <a:off x="812800" y="1346284"/>
          <a:ext cx="10179744" cy="5251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2406544"/>
      </p:ext>
    </p:extLst>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a:xfrm>
            <a:off x="5429245" y="0"/>
            <a:ext cx="3115027" cy="260648"/>
          </a:xfrm>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7.</a:t>
            </a:r>
            <a:r>
              <a:rPr lang="zh-CN" altLang="en-US" dirty="0"/>
              <a:t>数据科学项目</a:t>
            </a:r>
          </a:p>
        </p:txBody>
      </p:sp>
      <p:sp>
        <p:nvSpPr>
          <p:cNvPr id="8" name="标题 1"/>
          <p:cNvSpPr>
            <a:spLocks noGrp="1"/>
          </p:cNvSpPr>
          <p:nvPr>
            <p:ph type="title"/>
          </p:nvPr>
        </p:nvSpPr>
        <p:spPr>
          <a:xfrm>
            <a:off x="397933" y="392510"/>
            <a:ext cx="9586499" cy="821913"/>
          </a:xfrm>
        </p:spPr>
        <p:txBody>
          <a:bodyPr/>
          <a:lstStyle/>
          <a:p>
            <a:r>
              <a:rPr lang="zh-CN" altLang="en-US" dirty="0"/>
              <a:t>数据科学项目的基本流程</a:t>
            </a:r>
          </a:p>
        </p:txBody>
      </p:sp>
      <p:graphicFrame>
        <p:nvGraphicFramePr>
          <p:cNvPr id="7" name="Object 3"/>
          <p:cNvGraphicFramePr>
            <a:graphicFrameLocks noChangeAspect="1"/>
          </p:cNvGraphicFramePr>
          <p:nvPr>
            <p:extLst>
              <p:ext uri="{D42A27DB-BD31-4B8C-83A1-F6EECF244321}">
                <p14:modId xmlns:p14="http://schemas.microsoft.com/office/powerpoint/2010/main" val="2200976853"/>
              </p:ext>
            </p:extLst>
          </p:nvPr>
        </p:nvGraphicFramePr>
        <p:xfrm>
          <a:off x="2711624" y="1231625"/>
          <a:ext cx="5690060" cy="5175455"/>
        </p:xfrm>
        <a:graphic>
          <a:graphicData uri="http://schemas.openxmlformats.org/presentationml/2006/ole">
            <mc:AlternateContent xmlns:mc="http://schemas.openxmlformats.org/markup-compatibility/2006">
              <mc:Choice xmlns:v="urn:schemas-microsoft-com:vml" Requires="v">
                <p:oleObj spid="_x0000_s140656" name="Visio" r:id="rId4" imgW="4629771" imgH="4210051" progId="Visio.Drawing.11">
                  <p:embed/>
                </p:oleObj>
              </mc:Choice>
              <mc:Fallback>
                <p:oleObj name="Visio" r:id="rId4" imgW="4629771" imgH="4210051" progId="Visio.Drawing.11">
                  <p:embed/>
                  <p:pic>
                    <p:nvPicPr>
                      <p:cNvPr id="337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624" y="1231625"/>
                        <a:ext cx="5690060" cy="5175455"/>
                      </a:xfrm>
                      <a:prstGeom prst="rect">
                        <a:avLst/>
                      </a:prstGeom>
                      <a:noFill/>
                      <a:ln>
                        <a:noFill/>
                      </a:ln>
                      <a:effectLst/>
                      <a:extLst/>
                    </p:spPr>
                  </p:pic>
                </p:oleObj>
              </mc:Fallback>
            </mc:AlternateContent>
          </a:graphicData>
        </a:graphic>
      </p:graphicFrame>
      <p:sp>
        <p:nvSpPr>
          <p:cNvPr id="3" name="矩形 2"/>
          <p:cNvSpPr/>
          <p:nvPr/>
        </p:nvSpPr>
        <p:spPr>
          <a:xfrm>
            <a:off x="1991544" y="6424282"/>
            <a:ext cx="7797850" cy="276999"/>
          </a:xfrm>
          <a:prstGeom prst="rect">
            <a:avLst/>
          </a:prstGeom>
          <a:solidFill>
            <a:schemeClr val="tx1"/>
          </a:solidFill>
        </p:spPr>
        <p:txBody>
          <a:bodyPr wrap="square">
            <a:spAutoFit/>
          </a:bodyPr>
          <a:lstStyle/>
          <a:p>
            <a:r>
              <a:rPr lang="en-US" altLang="zh-CN" sz="1200" dirty="0">
                <a:solidFill>
                  <a:schemeClr val="bg1"/>
                </a:solidFill>
                <a:latin typeface="Calibri" panose="020F0502020204030204" pitchFamily="34" charset="0"/>
                <a:cs typeface="Times New Roman" panose="02020603050405020304" pitchFamily="18" charset="0"/>
              </a:rPr>
              <a:t>【</a:t>
            </a:r>
            <a:r>
              <a:rPr lang="zh-CN" altLang="en-US" sz="1200" dirty="0">
                <a:solidFill>
                  <a:schemeClr val="bg1"/>
                </a:solidFill>
                <a:latin typeface="Calibri" panose="020F0502020204030204" pitchFamily="34" charset="0"/>
                <a:cs typeface="Times New Roman" panose="02020603050405020304" pitchFamily="18" charset="0"/>
              </a:rPr>
              <a:t>注</a:t>
            </a:r>
            <a:r>
              <a:rPr lang="en-US" altLang="zh-CN" sz="1200" dirty="0">
                <a:solidFill>
                  <a:schemeClr val="bg1"/>
                </a:solidFill>
                <a:latin typeface="Calibri" panose="020F0502020204030204" pitchFamily="34" charset="0"/>
                <a:cs typeface="Times New Roman" panose="02020603050405020304" pitchFamily="18" charset="0"/>
              </a:rPr>
              <a:t>】</a:t>
            </a:r>
            <a:r>
              <a:rPr lang="zh-CN" altLang="en-US" sz="1200" dirty="0">
                <a:solidFill>
                  <a:schemeClr val="bg1"/>
                </a:solidFill>
                <a:latin typeface="Calibri" panose="020F0502020204030204" pitchFamily="34" charset="0"/>
                <a:cs typeface="Times New Roman" panose="02020603050405020304" pitchFamily="18" charset="0"/>
              </a:rPr>
              <a:t>修改自</a:t>
            </a:r>
            <a:r>
              <a:rPr lang="en-US" altLang="zh-CN" sz="1200" dirty="0">
                <a:solidFill>
                  <a:schemeClr val="bg1"/>
                </a:solidFill>
                <a:latin typeface="Calibri" panose="020F0502020204030204" pitchFamily="34" charset="0"/>
                <a:cs typeface="Times New Roman" panose="02020603050405020304" pitchFamily="18" charset="0"/>
              </a:rPr>
              <a:t>Nina </a:t>
            </a:r>
            <a:r>
              <a:rPr lang="en-US" altLang="zh-CN" sz="1200" dirty="0" err="1">
                <a:solidFill>
                  <a:schemeClr val="bg1"/>
                </a:solidFill>
                <a:latin typeface="Calibri" panose="020F0502020204030204" pitchFamily="34" charset="0"/>
                <a:cs typeface="Times New Roman" panose="02020603050405020304" pitchFamily="18" charset="0"/>
              </a:rPr>
              <a:t>Zumel</a:t>
            </a:r>
            <a:r>
              <a:rPr lang="zh-CN" altLang="zh-CN" sz="1200" dirty="0">
                <a:solidFill>
                  <a:schemeClr val="bg1"/>
                </a:solidFill>
                <a:latin typeface="Calibri" panose="020F0502020204030204" pitchFamily="34" charset="0"/>
                <a:cs typeface="Times New Roman" panose="02020603050405020304" pitchFamily="18" charset="0"/>
              </a:rPr>
              <a:t>和</a:t>
            </a:r>
            <a:r>
              <a:rPr lang="en-US" altLang="zh-CN" sz="1200" dirty="0">
                <a:solidFill>
                  <a:schemeClr val="bg1"/>
                </a:solidFill>
                <a:latin typeface="Calibri" panose="020F0502020204030204" pitchFamily="34" charset="0"/>
                <a:cs typeface="Times New Roman" panose="02020603050405020304" pitchFamily="18" charset="0"/>
              </a:rPr>
              <a:t>John Mount</a:t>
            </a:r>
            <a:r>
              <a:rPr lang="zh-CN" altLang="zh-CN" sz="1200" dirty="0">
                <a:solidFill>
                  <a:schemeClr val="bg1"/>
                </a:solidFill>
                <a:latin typeface="Calibri" panose="020F0502020204030204" pitchFamily="34" charset="0"/>
                <a:cs typeface="Times New Roman" panose="02020603050405020304" pitchFamily="18" charset="0"/>
              </a:rPr>
              <a:t>的数据科学项目流程（</a:t>
            </a:r>
            <a:r>
              <a:rPr lang="en-US" altLang="zh-CN" sz="1200" dirty="0">
                <a:solidFill>
                  <a:schemeClr val="bg1"/>
                </a:solidFill>
                <a:latin typeface="Calibri" panose="020F0502020204030204" pitchFamily="34" charset="0"/>
                <a:cs typeface="Times New Roman" panose="02020603050405020304" pitchFamily="18" charset="0"/>
              </a:rPr>
              <a:t>stages of a data science project</a:t>
            </a:r>
            <a:r>
              <a:rPr lang="zh-CN" altLang="zh-CN" sz="1200" dirty="0">
                <a:solidFill>
                  <a:schemeClr val="bg1"/>
                </a:solidFill>
                <a:latin typeface="Calibri" panose="020F0502020204030204" pitchFamily="34" charset="0"/>
                <a:cs typeface="Times New Roman" panose="02020603050405020304" pitchFamily="18" charset="0"/>
              </a:rPr>
              <a:t>）</a:t>
            </a:r>
            <a:endParaRPr lang="zh-CN" altLang="en-US" sz="1200" dirty="0">
              <a:solidFill>
                <a:schemeClr val="bg1"/>
              </a:solidFill>
            </a:endParaRPr>
          </a:p>
        </p:txBody>
      </p:sp>
    </p:spTree>
    <p:extLst>
      <p:ext uri="{BB962C8B-B14F-4D97-AF65-F5344CB8AC3E}">
        <p14:creationId xmlns:p14="http://schemas.microsoft.com/office/powerpoint/2010/main" val="3491964421"/>
      </p:ext>
    </p:extLst>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a:xfrm>
            <a:off x="5429245" y="0"/>
            <a:ext cx="3115027" cy="260648"/>
          </a:xfrm>
        </p:spPr>
        <p:txBody>
          <a:bodyPr/>
          <a:lstStyle/>
          <a:p>
            <a:r>
              <a:rPr lang="en-US" altLang="zh-CN" dirty="0">
                <a:latin typeface="Arial" panose="020B0604020202020204" pitchFamily="34" charset="0"/>
                <a:cs typeface="Arial" panose="020B0604020202020204" pitchFamily="34" charset="0"/>
              </a:rPr>
              <a:t>►</a:t>
            </a:r>
            <a:r>
              <a:rPr lang="en-US" altLang="zh-CN" dirty="0"/>
              <a:t>7.</a:t>
            </a:r>
            <a:r>
              <a:rPr lang="zh-CN" altLang="en-US" dirty="0"/>
              <a:t>数据科学项目</a:t>
            </a:r>
          </a:p>
          <a:p>
            <a:endParaRPr lang="zh-CN" altLang="en-US" dirty="0"/>
          </a:p>
        </p:txBody>
      </p:sp>
      <p:sp>
        <p:nvSpPr>
          <p:cNvPr id="8" name="标题 1"/>
          <p:cNvSpPr>
            <a:spLocks noGrp="1"/>
          </p:cNvSpPr>
          <p:nvPr>
            <p:ph type="title"/>
          </p:nvPr>
        </p:nvSpPr>
        <p:spPr>
          <a:xfrm>
            <a:off x="1929448" y="684074"/>
            <a:ext cx="7210235" cy="821913"/>
          </a:xfrm>
        </p:spPr>
        <p:txBody>
          <a:bodyPr/>
          <a:lstStyle/>
          <a:p>
            <a:r>
              <a:rPr lang="en-US" altLang="zh-CN" dirty="0"/>
              <a:t>【</a:t>
            </a:r>
            <a:r>
              <a:rPr lang="zh-CN" altLang="en-US" dirty="0"/>
              <a:t>小结</a:t>
            </a:r>
            <a:r>
              <a:rPr lang="en-US" altLang="zh-CN" dirty="0"/>
              <a:t>】</a:t>
            </a:r>
            <a:r>
              <a:rPr lang="zh-CN" altLang="en-US" dirty="0"/>
              <a:t>数据科学项目</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5480" y="1929413"/>
            <a:ext cx="3581400" cy="3038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5017" r="6476"/>
          <a:stretch/>
        </p:blipFill>
        <p:spPr>
          <a:xfrm>
            <a:off x="6384032" y="1943221"/>
            <a:ext cx="2952328" cy="309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3482320"/>
      </p:ext>
    </p:extLst>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4"/>
          <p:cNvSpPr>
            <a:spLocks noGrp="1"/>
          </p:cNvSpPr>
          <p:nvPr>
            <p:ph type="body" sz="quarter" idx="13"/>
          </p:nvPr>
        </p:nvSpPr>
        <p:spPr>
          <a:xfrm>
            <a:off x="0" y="0"/>
            <a:ext cx="4416491" cy="260648"/>
          </a:xfrm>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22" name="文本占位符 4"/>
          <p:cNvSpPr>
            <a:spLocks noGrp="1"/>
          </p:cNvSpPr>
          <p:nvPr>
            <p:ph type="body" sz="quarter" idx="14"/>
          </p:nvPr>
        </p:nvSpPr>
        <p:spPr>
          <a:xfrm>
            <a:off x="5429246" y="0"/>
            <a:ext cx="5711957" cy="260648"/>
          </a:xfrm>
          <a:ln w="9525"/>
        </p:spPr>
        <p:txBody>
          <a:bodyPr/>
          <a:lstStyle/>
          <a:p>
            <a:r>
              <a:rPr lang="zh-CN" altLang="en-US" dirty="0"/>
              <a:t>►本节结束</a:t>
            </a:r>
          </a:p>
        </p:txBody>
      </p:sp>
      <p:pic>
        <p:nvPicPr>
          <p:cNvPr id="21"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4" name="文本框 23"/>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25" name="文本框 24"/>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26" name="文本框 25"/>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7" name="文本框 26"/>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8"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3954212100"/>
      </p:ext>
    </p:extLst>
  </p:cSld>
  <p:clrMapOvr>
    <a:masterClrMapping/>
  </p:clrMapOvr>
  <p:transition>
    <p:blinds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8.</a:t>
            </a:r>
            <a:r>
              <a:rPr lang="zh-CN" altLang="en-US" dirty="0">
                <a:solidFill>
                  <a:srgbClr val="C00000"/>
                </a:solidFill>
              </a:rPr>
              <a:t>数据科学家</a:t>
            </a:r>
            <a:endParaRPr lang="en-US" altLang="zh-CN" dirty="0">
              <a:solidFill>
                <a:srgbClr val="C00000"/>
              </a:solidFill>
            </a:endParaRPr>
          </a:p>
        </p:txBody>
      </p:sp>
      <p:sp>
        <p:nvSpPr>
          <p:cNvPr id="4" name="副标题 6"/>
          <p:cNvSpPr>
            <a:spLocks noGrp="1"/>
          </p:cNvSpPr>
          <p:nvPr>
            <p:ph type="subTitle" idx="1"/>
          </p:nvPr>
        </p:nvSpPr>
        <p:spPr>
          <a:xfrm>
            <a:off x="3287688" y="4005064"/>
            <a:ext cx="5040560" cy="1752600"/>
          </a:xfrm>
        </p:spPr>
        <p:txBody>
          <a:bodyPr/>
          <a:lstStyle/>
          <a:p>
            <a:r>
              <a:rPr lang="en-US" altLang="zh-CN" sz="2000" dirty="0">
                <a:latin typeface="Arial" panose="020B0604020202020204" pitchFamily="34" charset="0"/>
                <a:cs typeface="Arial" panose="020B0604020202020204" pitchFamily="34" charset="0"/>
              </a:rPr>
              <a:t>▲7.</a:t>
            </a:r>
            <a:r>
              <a:rPr lang="zh-CN" altLang="en-US" sz="2000" dirty="0">
                <a:latin typeface="Arial" panose="020B0604020202020204" pitchFamily="34" charset="0"/>
                <a:cs typeface="Arial" panose="020B0604020202020204" pitchFamily="34" charset="0"/>
              </a:rPr>
              <a:t>数据科学项目</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9.</a:t>
            </a:r>
            <a:r>
              <a:rPr lang="zh-CN" altLang="en-US" sz="2000" dirty="0">
                <a:solidFill>
                  <a:schemeClr val="bg1">
                    <a:lumMod val="50000"/>
                  </a:schemeClr>
                </a:solidFill>
                <a:latin typeface="Arial" panose="020B0604020202020204" pitchFamily="34" charset="0"/>
                <a:cs typeface="Arial" panose="020B0604020202020204" pitchFamily="34" charset="0"/>
              </a:rPr>
              <a:t>如何数据科学的最新动态</a:t>
            </a:r>
            <a:endParaRPr lang="zh-CN" altLang="en-US" sz="2000" dirty="0">
              <a:solidFill>
                <a:schemeClr val="bg1">
                  <a:lumMod val="50000"/>
                </a:schemeClr>
              </a:solidFill>
            </a:endParaRPr>
          </a:p>
        </p:txBody>
      </p:sp>
    </p:spTree>
    <p:extLst>
      <p:ext uri="{BB962C8B-B14F-4D97-AF65-F5344CB8AC3E}">
        <p14:creationId xmlns:p14="http://schemas.microsoft.com/office/powerpoint/2010/main" val="2274144960"/>
      </p:ext>
    </p:extLst>
  </p:cSld>
  <p:clrMapOvr>
    <a:masterClrMapping/>
  </p:clrMapOvr>
  <p:transition>
    <p:blinds dir="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1854" y="544923"/>
            <a:ext cx="7210235" cy="821913"/>
          </a:xfrm>
        </p:spPr>
        <p:txBody>
          <a:bodyPr/>
          <a:lstStyle/>
          <a:p>
            <a:r>
              <a:rPr lang="zh-CN" altLang="en-US" dirty="0"/>
              <a:t>什么是数据科学家（</a:t>
            </a:r>
            <a:r>
              <a:rPr lang="en-US" altLang="zh-CN" dirty="0"/>
              <a:t>Data Scientist</a:t>
            </a:r>
            <a:r>
              <a:rPr lang="zh-CN" altLang="en-US" dirty="0"/>
              <a:t>）</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a:xfrm>
            <a:off x="5429245" y="-31438"/>
            <a:ext cx="3475067" cy="292086"/>
          </a:xfrm>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r>
              <a:rPr lang="en-US" altLang="zh-CN" dirty="0"/>
              <a:t> </a:t>
            </a:r>
            <a:endParaRPr lang="zh-CN" altLang="en-US" dirty="0"/>
          </a:p>
        </p:txBody>
      </p:sp>
      <p:pic>
        <p:nvPicPr>
          <p:cNvPr id="8" name="图片 7"/>
          <p:cNvPicPr>
            <a:picLocks noChangeAspect="1"/>
          </p:cNvPicPr>
          <p:nvPr/>
        </p:nvPicPr>
        <p:blipFill>
          <a:blip r:embed="rId3"/>
          <a:stretch>
            <a:fillRect/>
          </a:stretch>
        </p:blipFill>
        <p:spPr>
          <a:xfrm>
            <a:off x="4209951" y="1858007"/>
            <a:ext cx="2469205" cy="2345789"/>
          </a:xfrm>
          <a:prstGeom prst="rect">
            <a:avLst/>
          </a:prstGeom>
        </p:spPr>
      </p:pic>
      <p:sp>
        <p:nvSpPr>
          <p:cNvPr id="9" name="文本框 8"/>
          <p:cNvSpPr txBox="1"/>
          <p:nvPr/>
        </p:nvSpPr>
        <p:spPr>
          <a:xfrm>
            <a:off x="2210759" y="3103325"/>
            <a:ext cx="1980029" cy="523220"/>
          </a:xfrm>
          <a:prstGeom prst="rect">
            <a:avLst/>
          </a:prstGeom>
          <a:solidFill>
            <a:schemeClr val="tx2">
              <a:lumMod val="20000"/>
              <a:lumOff val="80000"/>
            </a:schemeClr>
          </a:solidFill>
        </p:spPr>
        <p:txBody>
          <a:bodyPr wrap="none" rtlCol="0">
            <a:spAutoFit/>
          </a:bodyPr>
          <a:lstStyle/>
          <a:p>
            <a:r>
              <a:rPr lang="zh-CN" altLang="en-US" sz="2800" b="1" dirty="0">
                <a:solidFill>
                  <a:srgbClr val="C00000"/>
                </a:solidFill>
              </a:rPr>
              <a:t>数据工程师</a:t>
            </a:r>
            <a:endParaRPr lang="en-US" altLang="zh-CN" sz="2800" b="1" dirty="0">
              <a:solidFill>
                <a:srgbClr val="C00000"/>
              </a:solidFill>
            </a:endParaRPr>
          </a:p>
        </p:txBody>
      </p:sp>
      <p:sp>
        <p:nvSpPr>
          <p:cNvPr id="11" name="文本框 10"/>
          <p:cNvSpPr txBox="1"/>
          <p:nvPr/>
        </p:nvSpPr>
        <p:spPr>
          <a:xfrm flipH="1">
            <a:off x="2287528" y="5089074"/>
            <a:ext cx="1826489" cy="369332"/>
          </a:xfrm>
          <a:prstGeom prst="rect">
            <a:avLst/>
          </a:prstGeom>
          <a:solidFill>
            <a:schemeClr val="tx2">
              <a:lumMod val="20000"/>
              <a:lumOff val="80000"/>
            </a:schemeClr>
          </a:solidFill>
        </p:spPr>
        <p:txBody>
          <a:bodyPr wrap="square" rtlCol="0">
            <a:spAutoFit/>
          </a:bodyPr>
          <a:lstStyle/>
          <a:p>
            <a:pPr algn="ctr"/>
            <a:r>
              <a:rPr lang="zh-CN" altLang="en-US" dirty="0">
                <a:solidFill>
                  <a:srgbClr val="C00000"/>
                </a:solidFill>
              </a:rPr>
              <a:t>数据的管理</a:t>
            </a:r>
          </a:p>
        </p:txBody>
      </p:sp>
      <p:sp>
        <p:nvSpPr>
          <p:cNvPr id="12" name="文本框 11"/>
          <p:cNvSpPr txBox="1"/>
          <p:nvPr/>
        </p:nvSpPr>
        <p:spPr>
          <a:xfrm>
            <a:off x="6833115" y="3175333"/>
            <a:ext cx="1988045" cy="523220"/>
          </a:xfrm>
          <a:prstGeom prst="rect">
            <a:avLst/>
          </a:prstGeom>
          <a:solidFill>
            <a:schemeClr val="accent1">
              <a:lumMod val="50000"/>
            </a:schemeClr>
          </a:solidFill>
          <a:ln>
            <a:solidFill>
              <a:schemeClr val="accent1">
                <a:lumMod val="50000"/>
              </a:schemeClr>
            </a:solidFill>
          </a:ln>
        </p:spPr>
        <p:txBody>
          <a:bodyPr wrap="none" rtlCol="0">
            <a:spAutoFit/>
          </a:bodyPr>
          <a:lstStyle/>
          <a:p>
            <a:r>
              <a:rPr lang="zh-CN" altLang="en-US" sz="2800" b="1" dirty="0"/>
              <a:t>数据科学家</a:t>
            </a:r>
            <a:endParaRPr lang="en-US" altLang="zh-CN" sz="2800" b="1" dirty="0"/>
          </a:p>
        </p:txBody>
      </p:sp>
      <p:sp>
        <p:nvSpPr>
          <p:cNvPr id="13" name="文本框 12"/>
          <p:cNvSpPr txBox="1"/>
          <p:nvPr/>
        </p:nvSpPr>
        <p:spPr>
          <a:xfrm flipH="1">
            <a:off x="6909884" y="5161082"/>
            <a:ext cx="1826489" cy="369332"/>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lang="zh-CN" altLang="en-US" dirty="0"/>
              <a:t>基于数据的管理</a:t>
            </a:r>
          </a:p>
        </p:txBody>
      </p:sp>
      <p:cxnSp>
        <p:nvCxnSpPr>
          <p:cNvPr id="15" name="直接箭头连接符 14"/>
          <p:cNvCxnSpPr>
            <a:stCxn id="13" idx="0"/>
            <a:endCxn id="12" idx="2"/>
          </p:cNvCxnSpPr>
          <p:nvPr/>
        </p:nvCxnSpPr>
        <p:spPr>
          <a:xfrm flipV="1">
            <a:off x="7823127" y="3698554"/>
            <a:ext cx="4010" cy="1462529"/>
          </a:xfrm>
          <a:prstGeom prst="straightConnector1">
            <a:avLst/>
          </a:prstGeom>
          <a:ln w="47625">
            <a:solidFill>
              <a:schemeClr val="accent1">
                <a:lumMod val="50000"/>
              </a:schemeClr>
            </a:solidFill>
            <a:prstDash val="sysDash"/>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V="1">
            <a:off x="3094973" y="3612518"/>
            <a:ext cx="4010" cy="1462529"/>
          </a:xfrm>
          <a:prstGeom prst="straightConnector1">
            <a:avLst/>
          </a:prstGeom>
          <a:ln w="47625">
            <a:solidFill>
              <a:schemeClr val="tx2">
                <a:lumMod val="20000"/>
                <a:lumOff val="80000"/>
              </a:schemeClr>
            </a:solidFill>
            <a:prstDash val="sysDash"/>
            <a:tailEnd type="triangle"/>
          </a:ln>
        </p:spPr>
        <p:style>
          <a:lnRef idx="1">
            <a:schemeClr val="accent4"/>
          </a:lnRef>
          <a:fillRef idx="0">
            <a:schemeClr val="accent4"/>
          </a:fillRef>
          <a:effectRef idx="0">
            <a:schemeClr val="accent4"/>
          </a:effectRef>
          <a:fontRef idx="minor">
            <a:schemeClr val="tx1"/>
          </a:fontRef>
        </p:style>
      </p:cxnSp>
      <p:pic>
        <p:nvPicPr>
          <p:cNvPr id="17" name="Picture 2" descr="“data science  big data science”的图片搜索结果"/>
          <p:cNvPicPr>
            <a:picLocks noChangeAspect="1" noChangeArrowheads="1"/>
          </p:cNvPicPr>
          <p:nvPr/>
        </p:nvPicPr>
        <p:blipFill>
          <a:blip r:embed="rId4"/>
          <a:srcRect/>
          <a:stretch>
            <a:fillRect/>
          </a:stretch>
        </p:blipFill>
        <p:spPr bwMode="auto">
          <a:xfrm>
            <a:off x="4416491" y="4365104"/>
            <a:ext cx="1998386" cy="1213306"/>
          </a:xfrm>
          <a:prstGeom prst="rect">
            <a:avLst/>
          </a:prstGeom>
          <a:noFill/>
        </p:spPr>
      </p:pic>
    </p:spTree>
    <p:extLst>
      <p:ext uri="{BB962C8B-B14F-4D97-AF65-F5344CB8AC3E}">
        <p14:creationId xmlns:p14="http://schemas.microsoft.com/office/powerpoint/2010/main" val="4134332706"/>
      </p:ext>
    </p:extLst>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a:t>如何理解大数据的</a:t>
            </a:r>
            <a:r>
              <a:rPr lang="en-US" altLang="zh-CN" dirty="0"/>
              <a:t>4V</a:t>
            </a:r>
            <a:r>
              <a:rPr lang="zh-CN" altLang="en-US" dirty="0"/>
              <a:t>特征</a:t>
            </a:r>
          </a:p>
        </p:txBody>
      </p:sp>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4" name="Object 5"/>
          <p:cNvGraphicFramePr>
            <a:graphicFrameLocks noChangeAspect="1"/>
          </p:cNvGraphicFramePr>
          <p:nvPr>
            <p:extLst>
              <p:ext uri="{D42A27DB-BD31-4B8C-83A1-F6EECF244321}">
                <p14:modId xmlns:p14="http://schemas.microsoft.com/office/powerpoint/2010/main" val="737715982"/>
              </p:ext>
            </p:extLst>
          </p:nvPr>
        </p:nvGraphicFramePr>
        <p:xfrm>
          <a:off x="1158156" y="2276872"/>
          <a:ext cx="5360550" cy="3429024"/>
        </p:xfrm>
        <a:graphic>
          <a:graphicData uri="http://schemas.openxmlformats.org/presentationml/2006/ole">
            <mc:AlternateContent xmlns:mc="http://schemas.openxmlformats.org/markup-compatibility/2006">
              <mc:Choice xmlns:v="urn:schemas-microsoft-com:vml" Requires="v">
                <p:oleObj spid="_x0000_s137707"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58156" y="2276872"/>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a:t>相对于计算与存储能力，数据量大</a:t>
            </a:r>
          </a:p>
        </p:txBody>
      </p:sp>
      <p:sp>
        <p:nvSpPr>
          <p:cNvPr id="9" name="文本框 8"/>
          <p:cNvSpPr txBox="1"/>
          <p:nvPr/>
        </p:nvSpPr>
        <p:spPr>
          <a:xfrm>
            <a:off x="8976320" y="1214423"/>
            <a:ext cx="2376264"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a:t>结构化、非结构化、半结构化等</a:t>
            </a:r>
          </a:p>
        </p:txBody>
      </p:sp>
      <p:sp>
        <p:nvSpPr>
          <p:cNvPr id="11" name="文本框 10"/>
          <p:cNvSpPr txBox="1"/>
          <p:nvPr/>
        </p:nvSpPr>
        <p:spPr>
          <a:xfrm>
            <a:off x="8971507" y="2420888"/>
            <a:ext cx="2376264"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通常，不同类型的数据占比不同，非结构化数据的占比最高</a:t>
            </a:r>
          </a:p>
        </p:txBody>
      </p:sp>
      <p:sp>
        <p:nvSpPr>
          <p:cNvPr id="12" name="文本框 11"/>
          <p:cNvSpPr txBox="1"/>
          <p:nvPr/>
        </p:nvSpPr>
        <p:spPr>
          <a:xfrm>
            <a:off x="7043393" y="3676838"/>
            <a:ext cx="1512168"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p>
            <a:r>
              <a:rPr lang="zh-CN" altLang="en-US" dirty="0"/>
              <a:t>数据价值与数据量之间不一定存在线性关系</a:t>
            </a:r>
          </a:p>
        </p:txBody>
      </p:sp>
      <p:sp>
        <p:nvSpPr>
          <p:cNvPr id="13" name="文本框 12"/>
          <p:cNvSpPr txBox="1"/>
          <p:nvPr/>
        </p:nvSpPr>
        <p:spPr>
          <a:xfrm>
            <a:off x="8996410" y="3660343"/>
            <a:ext cx="2376264"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通常，“有用数据”隐藏在海量的数据之中，需要对大数据进行“洞见”</a:t>
            </a:r>
          </a:p>
        </p:txBody>
      </p:sp>
      <p:sp>
        <p:nvSpPr>
          <p:cNvPr id="14" name="圆角矩形 13"/>
          <p:cNvSpPr/>
          <p:nvPr/>
        </p:nvSpPr>
        <p:spPr>
          <a:xfrm>
            <a:off x="8954811" y="5147743"/>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Data Insights/Data intensive/ Data-driven…</a:t>
            </a:r>
            <a:endParaRPr lang="zh-CN" altLang="en-US" dirty="0"/>
          </a:p>
        </p:txBody>
      </p:sp>
    </p:spTree>
    <p:extLst>
      <p:ext uri="{BB962C8B-B14F-4D97-AF65-F5344CB8AC3E}">
        <p14:creationId xmlns:p14="http://schemas.microsoft.com/office/powerpoint/2010/main" val="3373529871"/>
      </p:ext>
    </p:extLst>
  </p:cSld>
  <p:clrMapOvr>
    <a:masterClrMapping/>
  </p:clrMapOvr>
  <p:transition>
    <p:blinds dir="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数据科学家的主要职责</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graphicFrame>
        <p:nvGraphicFramePr>
          <p:cNvPr id="7" name="内容占位符 3"/>
          <p:cNvGraphicFramePr>
            <a:graphicFrameLocks/>
          </p:cNvGraphicFramePr>
          <p:nvPr>
            <p:extLst>
              <p:ext uri="{D42A27DB-BD31-4B8C-83A1-F6EECF244321}">
                <p14:modId xmlns:p14="http://schemas.microsoft.com/office/powerpoint/2010/main" val="431601552"/>
              </p:ext>
            </p:extLst>
          </p:nvPr>
        </p:nvGraphicFramePr>
        <p:xfrm>
          <a:off x="755213" y="1214423"/>
          <a:ext cx="9459664" cy="5545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8442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DE2A268A-E875-4771-A1FF-EFAE50F37291}"/>
                                            </p:graphicEl>
                                          </p:spTgt>
                                        </p:tgtEl>
                                        <p:attrNameLst>
                                          <p:attrName>style.visibility</p:attrName>
                                        </p:attrNameLst>
                                      </p:cBhvr>
                                      <p:to>
                                        <p:strVal val="visible"/>
                                      </p:to>
                                    </p:set>
                                    <p:anim calcmode="lin" valueType="num">
                                      <p:cBhvr additive="base">
                                        <p:cTn id="7" dur="500" fill="hold"/>
                                        <p:tgtEl>
                                          <p:spTgt spid="7">
                                            <p:graphicEl>
                                              <a:dgm id="{DE2A268A-E875-4771-A1FF-EFAE50F3729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DE2A268A-E875-4771-A1FF-EFAE50F3729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ADE3E25E-0438-48AE-A54D-242B68087792}"/>
                                            </p:graphicEl>
                                          </p:spTgt>
                                        </p:tgtEl>
                                        <p:attrNameLst>
                                          <p:attrName>style.visibility</p:attrName>
                                        </p:attrNameLst>
                                      </p:cBhvr>
                                      <p:to>
                                        <p:strVal val="visible"/>
                                      </p:to>
                                    </p:set>
                                    <p:anim calcmode="lin" valueType="num">
                                      <p:cBhvr additive="base">
                                        <p:cTn id="13" dur="500" fill="hold"/>
                                        <p:tgtEl>
                                          <p:spTgt spid="7">
                                            <p:graphicEl>
                                              <a:dgm id="{ADE3E25E-0438-48AE-A54D-242B6808779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ADE3E25E-0438-48AE-A54D-242B68087792}"/>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194C2690-5938-4236-A51E-2BA4A3249F24}"/>
                                            </p:graphicEl>
                                          </p:spTgt>
                                        </p:tgtEl>
                                        <p:attrNameLst>
                                          <p:attrName>style.visibility</p:attrName>
                                        </p:attrNameLst>
                                      </p:cBhvr>
                                      <p:to>
                                        <p:strVal val="visible"/>
                                      </p:to>
                                    </p:set>
                                    <p:anim calcmode="lin" valueType="num">
                                      <p:cBhvr additive="base">
                                        <p:cTn id="19" dur="500" fill="hold"/>
                                        <p:tgtEl>
                                          <p:spTgt spid="7">
                                            <p:graphicEl>
                                              <a:dgm id="{194C2690-5938-4236-A51E-2BA4A3249F2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194C2690-5938-4236-A51E-2BA4A3249F2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623BD7A0-58A2-4631-A0B2-587CF8EE8D1F}"/>
                                            </p:graphicEl>
                                          </p:spTgt>
                                        </p:tgtEl>
                                        <p:attrNameLst>
                                          <p:attrName>style.visibility</p:attrName>
                                        </p:attrNameLst>
                                      </p:cBhvr>
                                      <p:to>
                                        <p:strVal val="visible"/>
                                      </p:to>
                                    </p:set>
                                    <p:anim calcmode="lin" valueType="num">
                                      <p:cBhvr additive="base">
                                        <p:cTn id="25" dur="500" fill="hold"/>
                                        <p:tgtEl>
                                          <p:spTgt spid="7">
                                            <p:graphicEl>
                                              <a:dgm id="{623BD7A0-58A2-4631-A0B2-587CF8EE8D1F}"/>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623BD7A0-58A2-4631-A0B2-587CF8EE8D1F}"/>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AC65E8FE-46D7-49ED-BE4F-4EA55958D61D}"/>
                                            </p:graphicEl>
                                          </p:spTgt>
                                        </p:tgtEl>
                                        <p:attrNameLst>
                                          <p:attrName>style.visibility</p:attrName>
                                        </p:attrNameLst>
                                      </p:cBhvr>
                                      <p:to>
                                        <p:strVal val="visible"/>
                                      </p:to>
                                    </p:set>
                                    <p:anim calcmode="lin" valueType="num">
                                      <p:cBhvr additive="base">
                                        <p:cTn id="31" dur="500" fill="hold"/>
                                        <p:tgtEl>
                                          <p:spTgt spid="7">
                                            <p:graphicEl>
                                              <a:dgm id="{AC65E8FE-46D7-49ED-BE4F-4EA55958D61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AC65E8FE-46D7-49ED-BE4F-4EA55958D61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dgm id="{20928299-5458-4911-8D13-8198D902AE67}"/>
                                            </p:graphicEl>
                                          </p:spTgt>
                                        </p:tgtEl>
                                        <p:attrNameLst>
                                          <p:attrName>style.visibility</p:attrName>
                                        </p:attrNameLst>
                                      </p:cBhvr>
                                      <p:to>
                                        <p:strVal val="visible"/>
                                      </p:to>
                                    </p:set>
                                    <p:anim calcmode="lin" valueType="num">
                                      <p:cBhvr additive="base">
                                        <p:cTn id="37" dur="500" fill="hold"/>
                                        <p:tgtEl>
                                          <p:spTgt spid="7">
                                            <p:graphicEl>
                                              <a:dgm id="{20928299-5458-4911-8D13-8198D902AE6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20928299-5458-4911-8D13-8198D902AE6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graphicEl>
                                              <a:dgm id="{99741ECA-50DD-4AAC-948F-E85CF244FF92}"/>
                                            </p:graphicEl>
                                          </p:spTgt>
                                        </p:tgtEl>
                                        <p:attrNameLst>
                                          <p:attrName>style.visibility</p:attrName>
                                        </p:attrNameLst>
                                      </p:cBhvr>
                                      <p:to>
                                        <p:strVal val="visible"/>
                                      </p:to>
                                    </p:set>
                                    <p:anim calcmode="lin" valueType="num">
                                      <p:cBhvr additive="base">
                                        <p:cTn id="43" dur="500" fill="hold"/>
                                        <p:tgtEl>
                                          <p:spTgt spid="7">
                                            <p:graphicEl>
                                              <a:dgm id="{99741ECA-50DD-4AAC-948F-E85CF244FF9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99741ECA-50DD-4AAC-948F-E85CF244FF92}"/>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graphicEl>
                                              <a:dgm id="{C116E855-9F3E-4C34-B255-9E846D3E7D30}"/>
                                            </p:graphicEl>
                                          </p:spTgt>
                                        </p:tgtEl>
                                        <p:attrNameLst>
                                          <p:attrName>style.visibility</p:attrName>
                                        </p:attrNameLst>
                                      </p:cBhvr>
                                      <p:to>
                                        <p:strVal val="visible"/>
                                      </p:to>
                                    </p:set>
                                    <p:anim calcmode="lin" valueType="num">
                                      <p:cBhvr additive="base">
                                        <p:cTn id="49" dur="500" fill="hold"/>
                                        <p:tgtEl>
                                          <p:spTgt spid="7">
                                            <p:graphicEl>
                                              <a:dgm id="{C116E855-9F3E-4C34-B255-9E846D3E7D30}"/>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graphicEl>
                                              <a:dgm id="{C116E855-9F3E-4C34-B255-9E846D3E7D30}"/>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graphicEl>
                                              <a:dgm id="{9DC57579-8069-4EEB-AC05-9F72FE4F29D0}"/>
                                            </p:graphicEl>
                                          </p:spTgt>
                                        </p:tgtEl>
                                        <p:attrNameLst>
                                          <p:attrName>style.visibility</p:attrName>
                                        </p:attrNameLst>
                                      </p:cBhvr>
                                      <p:to>
                                        <p:strVal val="visible"/>
                                      </p:to>
                                    </p:set>
                                    <p:anim calcmode="lin" valueType="num">
                                      <p:cBhvr additive="base">
                                        <p:cTn id="55" dur="500" fill="hold"/>
                                        <p:tgtEl>
                                          <p:spTgt spid="7">
                                            <p:graphicEl>
                                              <a:dgm id="{9DC57579-8069-4EEB-AC05-9F72FE4F29D0}"/>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graphicEl>
                                              <a:dgm id="{9DC57579-8069-4EEB-AC05-9F72FE4F29D0}"/>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graphicEl>
                                              <a:dgm id="{F49C3F1E-9B3A-44DE-A8BC-427FEFC229C2}"/>
                                            </p:graphicEl>
                                          </p:spTgt>
                                        </p:tgtEl>
                                        <p:attrNameLst>
                                          <p:attrName>style.visibility</p:attrName>
                                        </p:attrNameLst>
                                      </p:cBhvr>
                                      <p:to>
                                        <p:strVal val="visible"/>
                                      </p:to>
                                    </p:set>
                                    <p:anim calcmode="lin" valueType="num">
                                      <p:cBhvr additive="base">
                                        <p:cTn id="61" dur="500" fill="hold"/>
                                        <p:tgtEl>
                                          <p:spTgt spid="7">
                                            <p:graphicEl>
                                              <a:dgm id="{F49C3F1E-9B3A-44DE-A8BC-427FEFC229C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graphicEl>
                                              <a:dgm id="{F49C3F1E-9B3A-44DE-A8BC-427FEFC229C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数据科学家与领域专家</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7" name="图片 6" descr="ice-cream-chart"/>
          <p:cNvPicPr/>
          <p:nvPr/>
        </p:nvPicPr>
        <p:blipFill rotWithShape="1">
          <a:blip r:embed="rId3">
            <a:extLst>
              <a:ext uri="{28A0092B-C50C-407E-A947-70E740481C1C}">
                <a14:useLocalDpi xmlns:a14="http://schemas.microsoft.com/office/drawing/2010/main" val="0"/>
              </a:ext>
            </a:extLst>
          </a:blip>
          <a:srcRect r="13200"/>
          <a:stretch/>
        </p:blipFill>
        <p:spPr bwMode="auto">
          <a:xfrm>
            <a:off x="2567608" y="1772816"/>
            <a:ext cx="6414740" cy="4320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1382337"/>
      </p:ext>
    </p:extLst>
  </p:cSld>
  <p:clrMapOvr>
    <a:masterClrMapping/>
  </p:clrMapOvr>
  <p:transition>
    <p:blinds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数据科学家与领域专家</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graphicFrame>
        <p:nvGraphicFramePr>
          <p:cNvPr id="9" name="Object 3"/>
          <p:cNvGraphicFramePr>
            <a:graphicFrameLocks noChangeAspect="1"/>
          </p:cNvGraphicFramePr>
          <p:nvPr>
            <p:extLst/>
          </p:nvPr>
        </p:nvGraphicFramePr>
        <p:xfrm>
          <a:off x="362945" y="1628800"/>
          <a:ext cx="7929562" cy="4756150"/>
        </p:xfrm>
        <a:graphic>
          <a:graphicData uri="http://schemas.openxmlformats.org/presentationml/2006/ole">
            <mc:AlternateContent xmlns:mc="http://schemas.openxmlformats.org/markup-compatibility/2006">
              <mc:Choice xmlns:v="urn:schemas-microsoft-com:vml" Requires="v">
                <p:oleObj spid="_x0000_s163874" name="Visio" r:id="rId4" imgW="3867259" imgH="2320118" progId="Visio.Drawing.11">
                  <p:embed/>
                </p:oleObj>
              </mc:Choice>
              <mc:Fallback>
                <p:oleObj name="Visio" r:id="rId4" imgW="3867259" imgH="2320118" progId="Visio.Drawing.11">
                  <p:embed/>
                  <p:pic>
                    <p:nvPicPr>
                      <p:cNvPr id="2457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45" y="1628800"/>
                        <a:ext cx="7929562"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图示 9"/>
          <p:cNvGraphicFramePr/>
          <p:nvPr>
            <p:extLst>
              <p:ext uri="{D42A27DB-BD31-4B8C-83A1-F6EECF244321}">
                <p14:modId xmlns:p14="http://schemas.microsoft.com/office/powerpoint/2010/main" val="763363143"/>
              </p:ext>
            </p:extLst>
          </p:nvPr>
        </p:nvGraphicFramePr>
        <p:xfrm>
          <a:off x="8040216" y="3284985"/>
          <a:ext cx="3816424" cy="30999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417178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graphicEl>
                                              <a:dgm id="{19947EBC-2E58-4384-8F2E-20CF2C25877B}"/>
                                            </p:graphicEl>
                                          </p:spTgt>
                                        </p:tgtEl>
                                        <p:attrNameLst>
                                          <p:attrName>style.visibility</p:attrName>
                                        </p:attrNameLst>
                                      </p:cBhvr>
                                      <p:to>
                                        <p:strVal val="visible"/>
                                      </p:to>
                                    </p:set>
                                    <p:anim calcmode="lin" valueType="num">
                                      <p:cBhvr additive="base">
                                        <p:cTn id="7" dur="500" fill="hold"/>
                                        <p:tgtEl>
                                          <p:spTgt spid="10">
                                            <p:graphicEl>
                                              <a:dgm id="{19947EBC-2E58-4384-8F2E-20CF2C25877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graphicEl>
                                              <a:dgm id="{19947EBC-2E58-4384-8F2E-20CF2C25877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graphicEl>
                                              <a:dgm id="{997AB25B-8D4C-408A-824C-633F6AEA9E13}"/>
                                            </p:graphicEl>
                                          </p:spTgt>
                                        </p:tgtEl>
                                        <p:attrNameLst>
                                          <p:attrName>style.visibility</p:attrName>
                                        </p:attrNameLst>
                                      </p:cBhvr>
                                      <p:to>
                                        <p:strVal val="visible"/>
                                      </p:to>
                                    </p:set>
                                    <p:anim calcmode="lin" valueType="num">
                                      <p:cBhvr additive="base">
                                        <p:cTn id="13" dur="500" fill="hold"/>
                                        <p:tgtEl>
                                          <p:spTgt spid="10">
                                            <p:graphicEl>
                                              <a:dgm id="{997AB25B-8D4C-408A-824C-633F6AEA9E1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graphicEl>
                                              <a:dgm id="{997AB25B-8D4C-408A-824C-633F6AEA9E1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graphicEl>
                                              <a:dgm id="{C58A2BB8-0F64-42BC-B402-D090458DB014}"/>
                                            </p:graphicEl>
                                          </p:spTgt>
                                        </p:tgtEl>
                                        <p:attrNameLst>
                                          <p:attrName>style.visibility</p:attrName>
                                        </p:attrNameLst>
                                      </p:cBhvr>
                                      <p:to>
                                        <p:strVal val="visible"/>
                                      </p:to>
                                    </p:set>
                                    <p:anim calcmode="lin" valueType="num">
                                      <p:cBhvr additive="base">
                                        <p:cTn id="19" dur="500" fill="hold"/>
                                        <p:tgtEl>
                                          <p:spTgt spid="10">
                                            <p:graphicEl>
                                              <a:dgm id="{C58A2BB8-0F64-42BC-B402-D090458DB01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graphicEl>
                                              <a:dgm id="{C58A2BB8-0F64-42BC-B402-D090458DB01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graphicEl>
                                              <a:dgm id="{94BEE51F-DB51-47A5-997E-88BED8469D5B}"/>
                                            </p:graphicEl>
                                          </p:spTgt>
                                        </p:tgtEl>
                                        <p:attrNameLst>
                                          <p:attrName>style.visibility</p:attrName>
                                        </p:attrNameLst>
                                      </p:cBhvr>
                                      <p:to>
                                        <p:strVal val="visible"/>
                                      </p:to>
                                    </p:set>
                                    <p:anim calcmode="lin" valueType="num">
                                      <p:cBhvr additive="base">
                                        <p:cTn id="25" dur="500" fill="hold"/>
                                        <p:tgtEl>
                                          <p:spTgt spid="10">
                                            <p:graphicEl>
                                              <a:dgm id="{94BEE51F-DB51-47A5-997E-88BED8469D5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graphicEl>
                                              <a:dgm id="{94BEE51F-DB51-47A5-997E-88BED8469D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数据科学家与领域专家</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3" name="图片 2"/>
          <p:cNvPicPr>
            <a:picLocks noChangeAspect="1"/>
          </p:cNvPicPr>
          <p:nvPr/>
        </p:nvPicPr>
        <p:blipFill>
          <a:blip r:embed="rId3"/>
          <a:stretch>
            <a:fillRect/>
          </a:stretch>
        </p:blipFill>
        <p:spPr>
          <a:xfrm>
            <a:off x="2063551" y="1484784"/>
            <a:ext cx="7591197" cy="4752528"/>
          </a:xfrm>
          <a:prstGeom prst="rect">
            <a:avLst/>
          </a:prstGeom>
        </p:spPr>
      </p:pic>
      <p:sp>
        <p:nvSpPr>
          <p:cNvPr id="4" name="椭圆 3"/>
          <p:cNvSpPr/>
          <p:nvPr/>
        </p:nvSpPr>
        <p:spPr>
          <a:xfrm>
            <a:off x="3071664" y="4293096"/>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椭圆 7"/>
          <p:cNvSpPr/>
          <p:nvPr/>
        </p:nvSpPr>
        <p:spPr>
          <a:xfrm>
            <a:off x="5159896" y="2924944"/>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椭圆 8"/>
          <p:cNvSpPr/>
          <p:nvPr/>
        </p:nvSpPr>
        <p:spPr>
          <a:xfrm>
            <a:off x="6600056" y="4077072"/>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250693622"/>
      </p:ext>
    </p:extLst>
  </p:cSld>
  <p:clrMapOvr>
    <a:masterClrMapping/>
  </p:clrMapOvr>
  <p:transition>
    <p:blinds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p>
            <a:r>
              <a:rPr lang="zh-CN" altLang="en-US" dirty="0"/>
              <a:t>数据科学家的代表</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8" name="Picture 2" descr="“chief data scientist white hous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001" y="1863650"/>
            <a:ext cx="6949216" cy="42179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51652" y="6143645"/>
            <a:ext cx="1541961" cy="276999"/>
          </a:xfrm>
          <a:prstGeom prst="rect">
            <a:avLst/>
          </a:prstGeom>
          <a:noFill/>
        </p:spPr>
        <p:txBody>
          <a:bodyPr wrap="none" rtlCol="0">
            <a:spAutoFit/>
          </a:bodyPr>
          <a:lstStyle/>
          <a:p>
            <a:r>
              <a:rPr lang="zh-CN" altLang="en-US" sz="1200" dirty="0"/>
              <a:t>来源：</a:t>
            </a:r>
            <a:r>
              <a:rPr lang="en-US" sz="1200" dirty="0"/>
              <a:t>www.itnext.in</a:t>
            </a:r>
            <a:endParaRPr lang="zh-CN" altLang="en-US" sz="1200" dirty="0"/>
          </a:p>
        </p:txBody>
      </p:sp>
      <p:sp>
        <p:nvSpPr>
          <p:cNvPr id="11" name="矩形 10"/>
          <p:cNvSpPr/>
          <p:nvPr/>
        </p:nvSpPr>
        <p:spPr>
          <a:xfrm>
            <a:off x="8228217" y="260648"/>
            <a:ext cx="3963783" cy="58477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sz="1600" dirty="0"/>
              <a:t>UM</a:t>
            </a:r>
            <a:r>
              <a:rPr lang="zh-CN" altLang="en-US" sz="1600" dirty="0"/>
              <a:t>、</a:t>
            </a:r>
            <a:r>
              <a:rPr lang="en-US" altLang="zh-CN" sz="1600" dirty="0"/>
              <a:t>LinkedIn, </a:t>
            </a:r>
            <a:r>
              <a:rPr lang="en-US" altLang="zh-CN" sz="1600" dirty="0" err="1"/>
              <a:t>Greylock</a:t>
            </a:r>
            <a:r>
              <a:rPr lang="en-US" altLang="zh-CN" sz="1600" dirty="0"/>
              <a:t> Partners, Skype, PayPal, eBay</a:t>
            </a:r>
            <a:r>
              <a:rPr lang="zh-CN" altLang="en-US" sz="1600" dirty="0"/>
              <a:t>，</a:t>
            </a:r>
            <a:r>
              <a:rPr lang="en-US" altLang="zh-CN" sz="1600" dirty="0"/>
              <a:t>DoD</a:t>
            </a:r>
            <a:endParaRPr lang="zh-CN" altLang="en-US" sz="1600" dirty="0"/>
          </a:p>
        </p:txBody>
      </p:sp>
    </p:spTree>
    <p:extLst>
      <p:ext uri="{BB962C8B-B14F-4D97-AF65-F5344CB8AC3E}">
        <p14:creationId xmlns:p14="http://schemas.microsoft.com/office/powerpoint/2010/main" val="4242541754"/>
      </p:ext>
    </p:extLst>
  </p:cSld>
  <p:clrMapOvr>
    <a:masterClrMapping/>
  </p:clrMapOvr>
  <p:transition>
    <p:blinds dir="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60199" y="1717094"/>
            <a:ext cx="1136850" cy="276999"/>
          </a:xfrm>
          <a:prstGeom prst="rect">
            <a:avLst/>
          </a:prstGeom>
        </p:spPr>
        <p:txBody>
          <a:bodyPr wrap="none">
            <a:spAutoFit/>
          </a:bodyPr>
          <a:lstStyle/>
          <a:p>
            <a:r>
              <a:rPr lang="en-US" altLang="zh-CN" sz="1200" dirty="0" err="1">
                <a:latin typeface="Times New Roman" panose="02020603050405020304" pitchFamily="18" charset="0"/>
                <a:cs typeface="Times New Roman" panose="02020603050405020304" pitchFamily="18" charset="0"/>
              </a:rPr>
              <a:t>Hammerbacher</a:t>
            </a:r>
            <a:endParaRPr lang="zh-CN" altLang="en-US" sz="1200" dirty="0">
              <a:latin typeface="Times New Roman" panose="02020603050405020304" pitchFamily="18" charset="0"/>
              <a:cs typeface="Times New Roman" panose="02020603050405020304" pitchFamily="18" charset="0"/>
            </a:endParaRPr>
          </a:p>
        </p:txBody>
      </p:sp>
      <p:sp>
        <p:nvSpPr>
          <p:cNvPr id="11" name="矩形 10"/>
          <p:cNvSpPr/>
          <p:nvPr/>
        </p:nvSpPr>
        <p:spPr>
          <a:xfrm>
            <a:off x="7048163" y="1717094"/>
            <a:ext cx="1598515" cy="276999"/>
          </a:xfrm>
          <a:prstGeom prst="rect">
            <a:avLst/>
          </a:prstGeom>
        </p:spPr>
        <p:txBody>
          <a:bodyPr wrap="none">
            <a:spAutoFit/>
          </a:bodyPr>
          <a:lstStyle/>
          <a:p>
            <a:r>
              <a:rPr lang="en-US" altLang="zh-CN" sz="1200" dirty="0" err="1"/>
              <a:t>Jurgen</a:t>
            </a:r>
            <a:r>
              <a:rPr lang="en-US" altLang="zh-CN" sz="1200" dirty="0"/>
              <a:t> </a:t>
            </a:r>
            <a:r>
              <a:rPr lang="en-US" altLang="zh-CN" sz="1200" dirty="0" err="1"/>
              <a:t>Schmidhuber</a:t>
            </a:r>
            <a:endParaRPr lang="zh-CN" altLang="en-US" sz="1200" dirty="0"/>
          </a:p>
        </p:txBody>
      </p:sp>
      <p:sp>
        <p:nvSpPr>
          <p:cNvPr id="12" name="矩形 11"/>
          <p:cNvSpPr/>
          <p:nvPr/>
        </p:nvSpPr>
        <p:spPr>
          <a:xfrm>
            <a:off x="8928366" y="1717094"/>
            <a:ext cx="627095" cy="276999"/>
          </a:xfrm>
          <a:prstGeom prst="rect">
            <a:avLst/>
          </a:prstGeom>
        </p:spPr>
        <p:txBody>
          <a:bodyPr wrap="none">
            <a:spAutoFit/>
          </a:bodyPr>
          <a:lstStyle/>
          <a:p>
            <a:r>
              <a:rPr lang="en-US" altLang="zh-CN" sz="1200" dirty="0" err="1"/>
              <a:t>Rogati</a:t>
            </a:r>
            <a:endParaRPr lang="zh-CN" altLang="en-US" sz="1200" dirty="0"/>
          </a:p>
        </p:txBody>
      </p:sp>
      <p:sp>
        <p:nvSpPr>
          <p:cNvPr id="23" name="矩形 22"/>
          <p:cNvSpPr/>
          <p:nvPr/>
        </p:nvSpPr>
        <p:spPr>
          <a:xfrm>
            <a:off x="4119204" y="1717094"/>
            <a:ext cx="1458156" cy="276999"/>
          </a:xfrm>
          <a:prstGeom prst="rect">
            <a:avLst/>
          </a:prstGeom>
        </p:spPr>
        <p:txBody>
          <a:bodyPr wrap="none">
            <a:spAutoFit/>
          </a:bodyPr>
          <a:lstStyle/>
          <a:p>
            <a:r>
              <a:rPr lang="en-US" sz="1200" dirty="0"/>
              <a:t>Gilberto </a:t>
            </a:r>
            <a:r>
              <a:rPr lang="en-US" sz="1200" dirty="0" err="1"/>
              <a:t>Titericz</a:t>
            </a:r>
            <a:r>
              <a:rPr lang="en-US" sz="1200" dirty="0"/>
              <a:t> Jr.</a:t>
            </a:r>
          </a:p>
        </p:txBody>
      </p:sp>
      <p:sp>
        <p:nvSpPr>
          <p:cNvPr id="25" name="矩形 24"/>
          <p:cNvSpPr/>
          <p:nvPr/>
        </p:nvSpPr>
        <p:spPr>
          <a:xfrm>
            <a:off x="6119468" y="1717094"/>
            <a:ext cx="644728" cy="276999"/>
          </a:xfrm>
          <a:prstGeom prst="rect">
            <a:avLst/>
          </a:prstGeom>
        </p:spPr>
        <p:txBody>
          <a:bodyPr wrap="none">
            <a:spAutoFit/>
          </a:bodyPr>
          <a:lstStyle/>
          <a:p>
            <a:r>
              <a:rPr lang="en-US" altLang="zh-CN" sz="1200" dirty="0"/>
              <a:t>Mason</a:t>
            </a:r>
            <a:endParaRPr lang="zh-CN" altLang="en-US" sz="1200" dirty="0"/>
          </a:p>
        </p:txBody>
      </p:sp>
      <p:sp>
        <p:nvSpPr>
          <p:cNvPr id="28" name="矩形 27"/>
          <p:cNvSpPr/>
          <p:nvPr/>
        </p:nvSpPr>
        <p:spPr>
          <a:xfrm>
            <a:off x="1360001" y="1717094"/>
            <a:ext cx="676788"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DJ </a:t>
            </a:r>
            <a:r>
              <a:rPr lang="en-US" altLang="zh-CN" sz="1200" dirty="0" err="1">
                <a:latin typeface="Times New Roman" panose="02020603050405020304" pitchFamily="18" charset="0"/>
                <a:cs typeface="Times New Roman" panose="02020603050405020304" pitchFamily="18" charset="0"/>
              </a:rPr>
              <a:t>Patil</a:t>
            </a:r>
            <a:endParaRPr lang="zh-CN" altLang="en-US" sz="12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47927" y="0"/>
            <a:ext cx="3687403" cy="260648"/>
          </a:xfrm>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44042" name="Picture 10" descr="http://f1.diyitui.com/d2/2a/3d/92/f1/36/99/c5/5f/c3/36/94/45/1a/51/ea.jpg"/>
          <p:cNvPicPr>
            <a:picLocks noChangeAspect="1" noChangeArrowheads="1"/>
          </p:cNvPicPr>
          <p:nvPr/>
        </p:nvPicPr>
        <p:blipFill rotWithShape="1">
          <a:blip r:embed="rId3">
            <a:extLst>
              <a:ext uri="{28A0092B-C50C-407E-A947-70E740481C1C}">
                <a14:useLocalDpi xmlns:a14="http://schemas.microsoft.com/office/drawing/2010/main" val="0"/>
              </a:ext>
            </a:extLst>
          </a:blip>
          <a:srcRect l="22757"/>
          <a:stretch/>
        </p:blipFill>
        <p:spPr bwMode="auto">
          <a:xfrm>
            <a:off x="8454023" y="288104"/>
            <a:ext cx="1800200" cy="148537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138761" y="3575891"/>
            <a:ext cx="2060179" cy="307777"/>
          </a:xfrm>
          <a:prstGeom prst="rect">
            <a:avLst/>
          </a:prstGeom>
        </p:spPr>
        <p:txBody>
          <a:bodyPr wrap="none">
            <a:spAutoFit/>
          </a:bodyPr>
          <a:lstStyle/>
          <a:p>
            <a:r>
              <a:rPr lang="en-US" altLang="zh-CN" sz="1400" dirty="0">
                <a:latin typeface="Times New Roman" panose="02020603050405020304" pitchFamily="18" charset="0"/>
              </a:rPr>
              <a:t>Alex </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rPr>
              <a:t>Sandy</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Pentland</a:t>
            </a:r>
            <a:endParaRPr lang="zh-CN" altLang="en-US" sz="1400" dirty="0"/>
          </a:p>
        </p:txBody>
      </p:sp>
      <p:pic>
        <p:nvPicPr>
          <p:cNvPr id="41986" name="Picture 2" descr="“DJ Patil ”的图片搜索结果"/>
          <p:cNvPicPr>
            <a:picLocks noChangeAspect="1" noChangeArrowheads="1"/>
          </p:cNvPicPr>
          <p:nvPr/>
        </p:nvPicPr>
        <p:blipFill rotWithShape="1">
          <a:blip r:embed="rId4">
            <a:extLst>
              <a:ext uri="{28A0092B-C50C-407E-A947-70E740481C1C}">
                <a14:useLocalDpi xmlns:a14="http://schemas.microsoft.com/office/drawing/2010/main" val="0"/>
              </a:ext>
            </a:extLst>
          </a:blip>
          <a:srcRect l="22400"/>
          <a:stretch/>
        </p:blipFill>
        <p:spPr bwMode="auto">
          <a:xfrm>
            <a:off x="8014891" y="4873045"/>
            <a:ext cx="221741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alex"/>
          <p:cNvPicPr>
            <a:picLocks noChangeAspect="1" noChangeArrowheads="1"/>
          </p:cNvPicPr>
          <p:nvPr/>
        </p:nvPicPr>
        <p:blipFill rotWithShape="1">
          <a:blip r:embed="rId5">
            <a:extLst>
              <a:ext uri="{28A0092B-C50C-407E-A947-70E740481C1C}">
                <a14:useLocalDpi xmlns:a14="http://schemas.microsoft.com/office/drawing/2010/main" val="0"/>
              </a:ext>
            </a:extLst>
          </a:blip>
          <a:srcRect l="21646"/>
          <a:stretch/>
        </p:blipFill>
        <p:spPr bwMode="auto">
          <a:xfrm>
            <a:off x="1253223" y="2236929"/>
            <a:ext cx="1761820" cy="1266685"/>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sebastian-thru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1086" y="214195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28365" y="3686204"/>
            <a:ext cx="1635899" cy="307777"/>
          </a:xfrm>
          <a:prstGeom prst="rect">
            <a:avLst/>
          </a:prstGeom>
        </p:spPr>
        <p:txBody>
          <a:bodyPr wrap="square">
            <a:spAutoFit/>
          </a:bodyPr>
          <a:lstStyle/>
          <a:p>
            <a:r>
              <a:rPr lang="zh-CN" altLang="en-US" sz="1400" dirty="0"/>
              <a:t>Sebastian Thrun</a:t>
            </a:r>
          </a:p>
        </p:txBody>
      </p:sp>
      <p:pic>
        <p:nvPicPr>
          <p:cNvPr id="82946" name="Picture 2" descr="Jeff Hammerbacher"/>
          <p:cNvPicPr>
            <a:picLocks noChangeAspect="1" noChangeArrowheads="1"/>
          </p:cNvPicPr>
          <p:nvPr/>
        </p:nvPicPr>
        <p:blipFill>
          <a:blip r:embed="rId7"/>
          <a:srcRect/>
          <a:stretch>
            <a:fillRect/>
          </a:stretch>
        </p:blipFill>
        <p:spPr bwMode="auto">
          <a:xfrm>
            <a:off x="2788771" y="288333"/>
            <a:ext cx="1428750" cy="1428750"/>
          </a:xfrm>
          <a:prstGeom prst="rect">
            <a:avLst/>
          </a:prstGeom>
          <a:noFill/>
        </p:spPr>
      </p:pic>
      <p:pic>
        <p:nvPicPr>
          <p:cNvPr id="82948" name="Picture 4" descr="Gilberti Jr"/>
          <p:cNvPicPr>
            <a:picLocks noChangeAspect="1" noChangeArrowheads="1"/>
          </p:cNvPicPr>
          <p:nvPr/>
        </p:nvPicPr>
        <p:blipFill>
          <a:blip r:embed="rId8"/>
          <a:srcRect/>
          <a:stretch>
            <a:fillRect/>
          </a:stretch>
        </p:blipFill>
        <p:spPr bwMode="auto">
          <a:xfrm>
            <a:off x="4190642" y="288333"/>
            <a:ext cx="1428760" cy="1428760"/>
          </a:xfrm>
          <a:prstGeom prst="rect">
            <a:avLst/>
          </a:prstGeom>
          <a:noFill/>
        </p:spPr>
      </p:pic>
      <p:pic>
        <p:nvPicPr>
          <p:cNvPr id="82950" name="Picture 6" descr="hilarymason"/>
          <p:cNvPicPr>
            <a:picLocks noChangeAspect="1" noChangeArrowheads="1"/>
          </p:cNvPicPr>
          <p:nvPr/>
        </p:nvPicPr>
        <p:blipFill>
          <a:blip r:embed="rId9"/>
          <a:srcRect/>
          <a:stretch>
            <a:fillRect/>
          </a:stretch>
        </p:blipFill>
        <p:spPr bwMode="auto">
          <a:xfrm>
            <a:off x="5619402" y="288333"/>
            <a:ext cx="1428750" cy="1428750"/>
          </a:xfrm>
          <a:prstGeom prst="rect">
            <a:avLst/>
          </a:prstGeom>
          <a:noFill/>
        </p:spPr>
      </p:pic>
      <p:pic>
        <p:nvPicPr>
          <p:cNvPr id="82952" name="Picture 8" descr="JuergenSchmidhuber"/>
          <p:cNvPicPr>
            <a:picLocks noChangeAspect="1" noChangeArrowheads="1"/>
          </p:cNvPicPr>
          <p:nvPr/>
        </p:nvPicPr>
        <p:blipFill>
          <a:blip r:embed="rId10"/>
          <a:srcRect/>
          <a:stretch>
            <a:fillRect/>
          </a:stretch>
        </p:blipFill>
        <p:spPr bwMode="auto">
          <a:xfrm>
            <a:off x="7048162" y="288333"/>
            <a:ext cx="1428750" cy="1428750"/>
          </a:xfrm>
          <a:prstGeom prst="rect">
            <a:avLst/>
          </a:prstGeom>
          <a:noFill/>
        </p:spPr>
      </p:pic>
      <p:pic>
        <p:nvPicPr>
          <p:cNvPr id="82954" name="Picture 10" descr="“dj patil”的图片搜索结果"/>
          <p:cNvPicPr>
            <a:picLocks noChangeAspect="1" noChangeArrowheads="1"/>
          </p:cNvPicPr>
          <p:nvPr/>
        </p:nvPicPr>
        <p:blipFill>
          <a:blip r:embed="rId11"/>
          <a:srcRect l="7018" r="12281"/>
          <a:stretch>
            <a:fillRect/>
          </a:stretch>
        </p:blipFill>
        <p:spPr bwMode="auto">
          <a:xfrm>
            <a:off x="1059209" y="288333"/>
            <a:ext cx="1729553" cy="1428760"/>
          </a:xfrm>
          <a:prstGeom prst="rect">
            <a:avLst/>
          </a:prstGeom>
          <a:noFill/>
        </p:spPr>
      </p:pic>
      <p:pic>
        <p:nvPicPr>
          <p:cNvPr id="82956" name="Picture 12" descr="“indian dj patil”的图片搜索结果"/>
          <p:cNvPicPr>
            <a:picLocks noChangeAspect="1" noChangeArrowheads="1"/>
          </p:cNvPicPr>
          <p:nvPr/>
        </p:nvPicPr>
        <p:blipFill>
          <a:blip r:embed="rId12"/>
          <a:srcRect/>
          <a:stretch>
            <a:fillRect/>
          </a:stretch>
        </p:blipFill>
        <p:spPr bwMode="auto">
          <a:xfrm>
            <a:off x="1574315" y="4646051"/>
            <a:ext cx="1571636" cy="1858354"/>
          </a:xfrm>
          <a:prstGeom prst="rect">
            <a:avLst/>
          </a:prstGeom>
          <a:noFill/>
        </p:spPr>
      </p:pic>
      <p:pic>
        <p:nvPicPr>
          <p:cNvPr id="82957" name="Picture 13"/>
          <p:cNvPicPr>
            <a:picLocks noChangeAspect="1" noChangeArrowheads="1"/>
          </p:cNvPicPr>
          <p:nvPr/>
        </p:nvPicPr>
        <p:blipFill>
          <a:blip r:embed="rId13"/>
          <a:srcRect/>
          <a:stretch>
            <a:fillRect/>
          </a:stretch>
        </p:blipFill>
        <p:spPr bwMode="auto">
          <a:xfrm>
            <a:off x="3431704" y="2431474"/>
            <a:ext cx="4457713" cy="3771911"/>
          </a:xfrm>
          <a:prstGeom prst="rect">
            <a:avLst/>
          </a:prstGeom>
          <a:noFill/>
          <a:ln w="9525">
            <a:noFill/>
            <a:miter lim="800000"/>
            <a:headEnd/>
            <a:tailEnd/>
          </a:ln>
          <a:effectLst/>
        </p:spPr>
      </p:pic>
    </p:spTree>
    <p:extLst>
      <p:ext uri="{BB962C8B-B14F-4D97-AF65-F5344CB8AC3E}">
        <p14:creationId xmlns:p14="http://schemas.microsoft.com/office/powerpoint/2010/main" val="942398006"/>
      </p:ext>
    </p:extLst>
  </p:cSld>
  <p:clrMapOvr>
    <a:masterClrMapping/>
  </p:clrMapOvr>
  <p:transition>
    <p:blinds dir="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zh-CN" altLang="en-US" dirty="0"/>
              <a:t>数据科学家的招聘</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9"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8920" y="1484784"/>
            <a:ext cx="3434516" cy="4953246"/>
          </a:xfrm>
          <a:prstGeom prst="rect">
            <a:avLst/>
          </a:prstGeom>
          <a:noFill/>
          <a:ln w="9525">
            <a:noFill/>
            <a:miter lim="800000"/>
            <a:headEnd/>
            <a:tailEnd/>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392" y="1484784"/>
            <a:ext cx="3601551" cy="4953246"/>
          </a:xfrm>
          <a:prstGeom prst="rect">
            <a:avLst/>
          </a:prstGeom>
        </p:spPr>
      </p:pic>
    </p:spTree>
    <p:extLst>
      <p:ext uri="{BB962C8B-B14F-4D97-AF65-F5344CB8AC3E}">
        <p14:creationId xmlns:p14="http://schemas.microsoft.com/office/powerpoint/2010/main" val="1324585027"/>
      </p:ext>
    </p:extLst>
  </p:cSld>
  <p:clrMapOvr>
    <a:masterClrMapping/>
  </p:clrMapOvr>
  <p:transition>
    <p:blinds dir="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title"/>
          </p:nvPr>
        </p:nvSpPr>
        <p:spPr/>
        <p:txBody>
          <a:bodyPr/>
          <a:lstStyle/>
          <a:p>
            <a:r>
              <a:rPr lang="zh-CN" altLang="en-US" dirty="0"/>
              <a:t>数据科学家的画像（</a:t>
            </a:r>
            <a:r>
              <a:rPr lang="en-US" altLang="zh-CN" dirty="0"/>
              <a:t>profiling</a:t>
            </a:r>
            <a:r>
              <a:rPr lang="zh-CN" altLang="en-US" dirty="0"/>
              <a:t>）</a:t>
            </a:r>
          </a:p>
        </p:txBody>
      </p:sp>
      <p:sp>
        <p:nvSpPr>
          <p:cNvPr id="29701"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p:txBody>
      </p:sp>
      <p:graphicFrame>
        <p:nvGraphicFramePr>
          <p:cNvPr id="29698" name="Object 2"/>
          <p:cNvGraphicFramePr>
            <a:graphicFrameLocks noChangeAspect="1"/>
          </p:cNvGraphicFramePr>
          <p:nvPr>
            <p:extLst>
              <p:ext uri="{D42A27DB-BD31-4B8C-83A1-F6EECF244321}">
                <p14:modId xmlns:p14="http://schemas.microsoft.com/office/powerpoint/2010/main" val="3392960432"/>
              </p:ext>
            </p:extLst>
          </p:nvPr>
        </p:nvGraphicFramePr>
        <p:xfrm>
          <a:off x="397933" y="1420639"/>
          <a:ext cx="6786563" cy="5392737"/>
        </p:xfrm>
        <a:graphic>
          <a:graphicData uri="http://schemas.openxmlformats.org/presentationml/2006/ole">
            <mc:AlternateContent xmlns:mc="http://schemas.openxmlformats.org/markup-compatibility/2006">
              <mc:Choice xmlns:v="urn:schemas-microsoft-com:vml" Requires="v">
                <p:oleObj spid="_x0000_s130712" name="文档" r:id="rId3" imgW="5568608" imgH="4311568" progId="Word.Document.12">
                  <p:embed/>
                </p:oleObj>
              </mc:Choice>
              <mc:Fallback>
                <p:oleObj name="文档" r:id="rId3" imgW="5568608" imgH="4311568" progId="Word.Document.12">
                  <p:embed/>
                  <p:pic>
                    <p:nvPicPr>
                      <p:cNvPr id="296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33" y="1420639"/>
                        <a:ext cx="6786563" cy="539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5371344"/>
      </p:ext>
    </p:extLst>
  </p:cSld>
  <p:clrMapOvr>
    <a:masterClrMapping/>
  </p:clrMapOvr>
  <p:transition>
    <p:blinds dir="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dirty="0"/>
              <a:t>数据科学家的常用工具</a:t>
            </a:r>
          </a:p>
        </p:txBody>
      </p:sp>
      <p:sp>
        <p:nvSpPr>
          <p:cNvPr id="74755" name="内容占位符 2"/>
          <p:cNvSpPr>
            <a:spLocks noGrp="1"/>
          </p:cNvSpPr>
          <p:nvPr>
            <p:ph idx="1"/>
          </p:nvPr>
        </p:nvSpPr>
        <p:spPr>
          <a:xfrm>
            <a:off x="812800" y="1311261"/>
            <a:ext cx="6795368" cy="4762910"/>
          </a:xfrm>
        </p:spPr>
        <p:txBody>
          <a:bodyPr/>
          <a:lstStyle/>
          <a:p>
            <a:pPr lvl="1"/>
            <a:r>
              <a:rPr lang="en-US" altLang="zh-CN" b="1" dirty="0"/>
              <a:t>R</a:t>
            </a:r>
            <a:r>
              <a:rPr lang="zh-CN" altLang="en-US" b="1" dirty="0"/>
              <a:t>、</a:t>
            </a:r>
            <a:r>
              <a:rPr lang="en-US" altLang="zh-CN" b="1" dirty="0"/>
              <a:t>Python</a:t>
            </a:r>
            <a:r>
              <a:rPr lang="zh-CN" altLang="en-US" b="1" dirty="0"/>
              <a:t>、</a:t>
            </a:r>
            <a:r>
              <a:rPr lang="en-US" altLang="zh-CN" b="1" dirty="0"/>
              <a:t>Scala</a:t>
            </a:r>
            <a:r>
              <a:rPr lang="zh-CN" altLang="en-US" b="1" dirty="0"/>
              <a:t>、</a:t>
            </a:r>
            <a:r>
              <a:rPr lang="en-US" altLang="zh-CN" b="1" dirty="0" err="1"/>
              <a:t>Clojure</a:t>
            </a:r>
            <a:r>
              <a:rPr lang="zh-CN" altLang="en-US" b="1" dirty="0"/>
              <a:t>、</a:t>
            </a:r>
            <a:r>
              <a:rPr lang="en-US" altLang="zh-CN" b="1" dirty="0"/>
              <a:t>Haskell</a:t>
            </a:r>
          </a:p>
          <a:p>
            <a:pPr lvl="1"/>
            <a:endParaRPr lang="zh-CN" altLang="en-US" b="1" dirty="0"/>
          </a:p>
        </p:txBody>
      </p:sp>
      <p:sp>
        <p:nvSpPr>
          <p:cNvPr id="74757"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6" name="图片 5" descr="big-data-landscape-v-30-matt-turck-firstmark-1-1024.jpg"/>
          <p:cNvPicPr>
            <a:picLocks noChangeAspect="1"/>
          </p:cNvPicPr>
          <p:nvPr/>
        </p:nvPicPr>
        <p:blipFill>
          <a:blip r:embed="rId3"/>
          <a:stretch>
            <a:fillRect/>
          </a:stretch>
        </p:blipFill>
        <p:spPr>
          <a:xfrm>
            <a:off x="1129333" y="1700808"/>
            <a:ext cx="6478835" cy="4859127"/>
          </a:xfrm>
          <a:prstGeom prst="rect">
            <a:avLst/>
          </a:prstGeom>
        </p:spPr>
      </p:pic>
    </p:spTree>
    <p:extLst>
      <p:ext uri="{BB962C8B-B14F-4D97-AF65-F5344CB8AC3E}">
        <p14:creationId xmlns:p14="http://schemas.microsoft.com/office/powerpoint/2010/main" val="2173277253"/>
      </p:ext>
    </p:extLst>
  </p:cSld>
  <p:clrMapOvr>
    <a:masterClrMapping/>
  </p:clrMapOvr>
  <p:transition>
    <p:blinds dir="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标题 1"/>
          <p:cNvSpPr>
            <a:spLocks noGrp="1"/>
          </p:cNvSpPr>
          <p:nvPr>
            <p:ph type="title"/>
          </p:nvPr>
        </p:nvSpPr>
        <p:spPr/>
        <p:txBody>
          <a:bodyPr/>
          <a:lstStyle/>
          <a:p>
            <a:r>
              <a:rPr lang="zh-CN" altLang="en-US" dirty="0"/>
              <a:t>数据科学家的团队工作</a:t>
            </a:r>
          </a:p>
        </p:txBody>
      </p:sp>
      <p:sp>
        <p:nvSpPr>
          <p:cNvPr id="30725"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p:txBody>
      </p:sp>
      <p:graphicFrame>
        <p:nvGraphicFramePr>
          <p:cNvPr id="9" name="Object 2"/>
          <p:cNvGraphicFramePr>
            <a:graphicFrameLocks noChangeAspect="1"/>
          </p:cNvGraphicFramePr>
          <p:nvPr>
            <p:extLst/>
          </p:nvPr>
        </p:nvGraphicFramePr>
        <p:xfrm>
          <a:off x="1252706" y="1233473"/>
          <a:ext cx="5500687" cy="5589588"/>
        </p:xfrm>
        <a:graphic>
          <a:graphicData uri="http://schemas.openxmlformats.org/presentationml/2006/ole">
            <mc:AlternateContent xmlns:mc="http://schemas.openxmlformats.org/markup-compatibility/2006">
              <mc:Choice xmlns:v="urn:schemas-microsoft-com:vml" Requires="v">
                <p:oleObj spid="_x0000_s141673" name="Visio" r:id="rId3" imgW="5228914" imgH="5314132" progId="Visio.Drawing.11">
                  <p:embed/>
                </p:oleObj>
              </mc:Choice>
              <mc:Fallback>
                <p:oleObj name="Visio" r:id="rId3" imgW="5228914" imgH="5314132" progId="Visio.Drawing.11">
                  <p:embed/>
                  <p:pic>
                    <p:nvPicPr>
                      <p:cNvPr id="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706" y="1233473"/>
                        <a:ext cx="5500687" cy="55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136" y="1916832"/>
            <a:ext cx="2479353" cy="3872248"/>
          </a:xfrm>
          <a:prstGeom prst="rect">
            <a:avLst/>
          </a:prstGeom>
        </p:spPr>
      </p:pic>
    </p:spTree>
    <p:extLst>
      <p:ext uri="{BB962C8B-B14F-4D97-AF65-F5344CB8AC3E}">
        <p14:creationId xmlns:p14="http://schemas.microsoft.com/office/powerpoint/2010/main" val="3373016358"/>
      </p:ext>
    </p:extLst>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a:t>如何理解大数据的</a:t>
            </a:r>
            <a:r>
              <a:rPr lang="en-US" altLang="zh-CN" dirty="0"/>
              <a:t>4V</a:t>
            </a:r>
            <a:r>
              <a:rPr lang="zh-CN" altLang="en-US" dirty="0"/>
              <a:t>特征</a:t>
            </a:r>
          </a:p>
        </p:txBody>
      </p:sp>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8730"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a:t>相对于计算与存储能力，数据量大</a:t>
            </a:r>
          </a:p>
        </p:txBody>
      </p:sp>
      <p:sp>
        <p:nvSpPr>
          <p:cNvPr id="9" name="文本框 8"/>
          <p:cNvSpPr txBox="1"/>
          <p:nvPr/>
        </p:nvSpPr>
        <p:spPr>
          <a:xfrm>
            <a:off x="8976320" y="1214423"/>
            <a:ext cx="2376264"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a:t>结构化、非结构化、半结构化等</a:t>
            </a:r>
          </a:p>
        </p:txBody>
      </p:sp>
      <p:sp>
        <p:nvSpPr>
          <p:cNvPr id="11" name="文本框 10"/>
          <p:cNvSpPr txBox="1"/>
          <p:nvPr/>
        </p:nvSpPr>
        <p:spPr>
          <a:xfrm>
            <a:off x="8971507" y="2420888"/>
            <a:ext cx="2376264"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通常，不同类型的数据占比不同，非结构化数据的占比最高</a:t>
            </a:r>
          </a:p>
        </p:txBody>
      </p:sp>
      <p:sp>
        <p:nvSpPr>
          <p:cNvPr id="12" name="文本框 11"/>
          <p:cNvSpPr txBox="1"/>
          <p:nvPr/>
        </p:nvSpPr>
        <p:spPr>
          <a:xfrm>
            <a:off x="7043393" y="3676838"/>
            <a:ext cx="1512168"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p>
            <a:r>
              <a:rPr lang="zh-CN" altLang="en-US" dirty="0"/>
              <a:t>数据价值与数据量之间不一定存在线性关系</a:t>
            </a:r>
          </a:p>
        </p:txBody>
      </p:sp>
      <p:sp>
        <p:nvSpPr>
          <p:cNvPr id="13" name="文本框 12"/>
          <p:cNvSpPr txBox="1"/>
          <p:nvPr/>
        </p:nvSpPr>
        <p:spPr>
          <a:xfrm>
            <a:off x="8996410" y="3660343"/>
            <a:ext cx="2376264"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通常，“有用数据”隐藏在海量的数据之中，需要对大数据进行“洞见”</a:t>
            </a:r>
          </a:p>
        </p:txBody>
      </p:sp>
      <p:sp>
        <p:nvSpPr>
          <p:cNvPr id="14" name="文本框 13"/>
          <p:cNvSpPr txBox="1"/>
          <p:nvPr/>
        </p:nvSpPr>
        <p:spPr>
          <a:xfrm>
            <a:off x="7043393" y="5227497"/>
            <a:ext cx="1512168" cy="1200329"/>
          </a:xfrm>
          <a:prstGeom prst="rect">
            <a:avLst/>
          </a:prstGeom>
          <a:solidFill>
            <a:srgbClr val="EDCDCB"/>
          </a:solidFill>
          <a:effectLst>
            <a:outerShdw blurRad="50800" dist="38100" dir="2700000" algn="tl" rotWithShape="0">
              <a:prstClr val="black">
                <a:alpha val="40000"/>
              </a:prstClr>
            </a:outerShdw>
          </a:effectLst>
        </p:spPr>
        <p:txBody>
          <a:bodyPr wrap="square" rtlCol="0">
            <a:spAutoFit/>
          </a:bodyPr>
          <a:lstStyle/>
          <a:p>
            <a:r>
              <a:rPr lang="zh-CN" altLang="en-US" dirty="0"/>
              <a:t>数据增长速度快，数据处理的时间要求高</a:t>
            </a:r>
          </a:p>
        </p:txBody>
      </p:sp>
      <p:sp>
        <p:nvSpPr>
          <p:cNvPr id="15" name="文本框 14"/>
          <p:cNvSpPr txBox="1"/>
          <p:nvPr/>
        </p:nvSpPr>
        <p:spPr>
          <a:xfrm>
            <a:off x="8996410" y="5211002"/>
            <a:ext cx="2376264" cy="1200329"/>
          </a:xfrm>
          <a:prstGeom prst="rect">
            <a:avLst/>
          </a:prstGeom>
          <a:solidFill>
            <a:srgbClr val="EDCDCB"/>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通常，数据增长速度快（年均增长率</a:t>
            </a:r>
            <a:r>
              <a:rPr lang="en-US" altLang="zh-CN" dirty="0"/>
              <a:t>41%,2009—2020</a:t>
            </a:r>
            <a:r>
              <a:rPr lang="zh-CN" altLang="en-US" dirty="0"/>
              <a:t>），需要进行实时分析</a:t>
            </a:r>
          </a:p>
        </p:txBody>
      </p:sp>
      <p:sp>
        <p:nvSpPr>
          <p:cNvPr id="16" name="圆角矩形 15"/>
          <p:cNvSpPr/>
          <p:nvPr/>
        </p:nvSpPr>
        <p:spPr>
          <a:xfrm>
            <a:off x="10248839" y="6504019"/>
            <a:ext cx="1152128" cy="34698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Spark</a:t>
            </a:r>
            <a:endParaRPr lang="zh-CN" altLang="en-US" dirty="0"/>
          </a:p>
        </p:txBody>
      </p:sp>
    </p:spTree>
    <p:extLst>
      <p:ext uri="{BB962C8B-B14F-4D97-AF65-F5344CB8AC3E}">
        <p14:creationId xmlns:p14="http://schemas.microsoft.com/office/powerpoint/2010/main" val="3805974674"/>
      </p:ext>
    </p:extLst>
  </p:cSld>
  <p:clrMapOvr>
    <a:masterClrMapping/>
  </p:clrMapOvr>
  <p:transition>
    <p:blinds dir="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938427" cy="821913"/>
          </a:xfrm>
        </p:spPr>
        <p:txBody>
          <a:bodyPr/>
          <a:lstStyle/>
          <a:p>
            <a:r>
              <a:rPr lang="zh-CN" altLang="en-US" dirty="0"/>
              <a:t>如何成为数据科学家</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p:txBody>
      </p:sp>
      <p:grpSp>
        <p:nvGrpSpPr>
          <p:cNvPr id="6" name="组合 5"/>
          <p:cNvGrpSpPr/>
          <p:nvPr/>
        </p:nvGrpSpPr>
        <p:grpSpPr>
          <a:xfrm>
            <a:off x="2068287" y="4442798"/>
            <a:ext cx="1543050" cy="1495428"/>
            <a:chOff x="1490651" y="3719522"/>
            <a:chExt cx="1543050" cy="1495428"/>
          </a:xfrm>
        </p:grpSpPr>
        <p:pic>
          <p:nvPicPr>
            <p:cNvPr id="7" name="Picture 1" descr="C:\Users\simab\AppData\Roaming\Tencent\Users\3108788385\QQ\WinTemp\RichOle\SR4VRNC@VWYDW6@7@OTUKXH.png"/>
            <p:cNvPicPr>
              <a:picLocks noChangeAspect="1" noChangeArrowheads="1"/>
            </p:cNvPicPr>
            <p:nvPr/>
          </p:nvPicPr>
          <p:blipFill>
            <a:blip r:embed="rId2"/>
            <a:srcRect/>
            <a:stretch>
              <a:fillRect/>
            </a:stretch>
          </p:blipFill>
          <p:spPr bwMode="auto">
            <a:xfrm>
              <a:off x="1490651" y="4148150"/>
              <a:ext cx="1543050" cy="1066800"/>
            </a:xfrm>
            <a:prstGeom prst="rect">
              <a:avLst/>
            </a:prstGeom>
            <a:noFill/>
          </p:spPr>
        </p:pic>
        <p:sp>
          <p:nvSpPr>
            <p:cNvPr id="8" name="TextBox 6"/>
            <p:cNvSpPr txBox="1"/>
            <p:nvPr/>
          </p:nvSpPr>
          <p:spPr>
            <a:xfrm>
              <a:off x="1704965" y="3719522"/>
              <a:ext cx="1107996" cy="369332"/>
            </a:xfrm>
            <a:prstGeom prst="rect">
              <a:avLst/>
            </a:prstGeom>
            <a:noFill/>
          </p:spPr>
          <p:txBody>
            <a:bodyPr wrap="none" rtlCol="0">
              <a:spAutoFit/>
            </a:bodyPr>
            <a:lstStyle/>
            <a:p>
              <a:r>
                <a:rPr lang="zh-CN" altLang="en-US" dirty="0"/>
                <a:t>第一境界</a:t>
              </a:r>
            </a:p>
          </p:txBody>
        </p:sp>
      </p:grpSp>
      <p:grpSp>
        <p:nvGrpSpPr>
          <p:cNvPr id="9" name="组合 8"/>
          <p:cNvGrpSpPr/>
          <p:nvPr/>
        </p:nvGrpSpPr>
        <p:grpSpPr>
          <a:xfrm>
            <a:off x="4068551" y="3223582"/>
            <a:ext cx="2095500" cy="1905011"/>
            <a:chOff x="3490915" y="2857496"/>
            <a:chExt cx="2095500" cy="1905011"/>
          </a:xfrm>
        </p:grpSpPr>
        <p:pic>
          <p:nvPicPr>
            <p:cNvPr id="10" name="Picture 2" descr="C:\Users\simab\AppData\Roaming\Tencent\Users\3108788385\QQ\WinTemp\RichOle\[@G%QO4779]Q$WE]R4_I9VS.png"/>
            <p:cNvPicPr>
              <a:picLocks noChangeAspect="1" noChangeArrowheads="1"/>
            </p:cNvPicPr>
            <p:nvPr/>
          </p:nvPicPr>
          <p:blipFill>
            <a:blip r:embed="rId3"/>
            <a:srcRect/>
            <a:stretch>
              <a:fillRect/>
            </a:stretch>
          </p:blipFill>
          <p:spPr bwMode="auto">
            <a:xfrm>
              <a:off x="3490915" y="3362332"/>
              <a:ext cx="2095500" cy="1400175"/>
            </a:xfrm>
            <a:prstGeom prst="rect">
              <a:avLst/>
            </a:prstGeom>
            <a:noFill/>
          </p:spPr>
        </p:pic>
        <p:sp>
          <p:nvSpPr>
            <p:cNvPr id="11" name="TextBox 9"/>
            <p:cNvSpPr txBox="1"/>
            <p:nvPr/>
          </p:nvSpPr>
          <p:spPr>
            <a:xfrm>
              <a:off x="3929058" y="2857496"/>
              <a:ext cx="1107996" cy="369332"/>
            </a:xfrm>
            <a:prstGeom prst="rect">
              <a:avLst/>
            </a:prstGeom>
            <a:noFill/>
          </p:spPr>
          <p:txBody>
            <a:bodyPr wrap="none" rtlCol="0">
              <a:spAutoFit/>
            </a:bodyPr>
            <a:lstStyle/>
            <a:p>
              <a:r>
                <a:rPr lang="zh-CN" altLang="en-US" dirty="0"/>
                <a:t>第二境界</a:t>
              </a:r>
            </a:p>
          </p:txBody>
        </p:sp>
      </p:grpSp>
      <p:grpSp>
        <p:nvGrpSpPr>
          <p:cNvPr id="12" name="组合 11"/>
          <p:cNvGrpSpPr/>
          <p:nvPr/>
        </p:nvGrpSpPr>
        <p:grpSpPr>
          <a:xfrm>
            <a:off x="6640319" y="2580640"/>
            <a:ext cx="1438275" cy="1866911"/>
            <a:chOff x="6062683" y="2357430"/>
            <a:chExt cx="1438275" cy="1866911"/>
          </a:xfrm>
        </p:grpSpPr>
        <p:pic>
          <p:nvPicPr>
            <p:cNvPr id="13" name="Picture 3" descr="C:\Users\simab\AppData\Roaming\Tencent\Users\3108788385\QQ\WinTemp\RichOle\U_EFW7B(A7_3]{33(0JWTBF.png"/>
            <p:cNvPicPr>
              <a:picLocks noChangeAspect="1" noChangeArrowheads="1"/>
            </p:cNvPicPr>
            <p:nvPr/>
          </p:nvPicPr>
          <p:blipFill>
            <a:blip r:embed="rId4"/>
            <a:srcRect/>
            <a:stretch>
              <a:fillRect/>
            </a:stretch>
          </p:blipFill>
          <p:spPr bwMode="auto">
            <a:xfrm>
              <a:off x="6062683" y="2862266"/>
              <a:ext cx="1438275" cy="1362075"/>
            </a:xfrm>
            <a:prstGeom prst="rect">
              <a:avLst/>
            </a:prstGeom>
            <a:noFill/>
          </p:spPr>
        </p:pic>
        <p:sp>
          <p:nvSpPr>
            <p:cNvPr id="14" name="TextBox 10"/>
            <p:cNvSpPr txBox="1"/>
            <p:nvPr/>
          </p:nvSpPr>
          <p:spPr>
            <a:xfrm>
              <a:off x="6357950" y="2357430"/>
              <a:ext cx="1107996" cy="369332"/>
            </a:xfrm>
            <a:prstGeom prst="rect">
              <a:avLst/>
            </a:prstGeom>
            <a:noFill/>
          </p:spPr>
          <p:txBody>
            <a:bodyPr wrap="none" rtlCol="0">
              <a:spAutoFit/>
            </a:bodyPr>
            <a:lstStyle/>
            <a:p>
              <a:r>
                <a:rPr lang="zh-CN" altLang="en-US" dirty="0"/>
                <a:t>第三境界</a:t>
              </a:r>
            </a:p>
          </p:txBody>
        </p:sp>
      </p:grpSp>
      <p:grpSp>
        <p:nvGrpSpPr>
          <p:cNvPr id="15" name="组合 14"/>
          <p:cNvGrpSpPr/>
          <p:nvPr/>
        </p:nvGrpSpPr>
        <p:grpSpPr>
          <a:xfrm>
            <a:off x="2006364" y="5296078"/>
            <a:ext cx="1858976" cy="786612"/>
            <a:chOff x="1428728" y="4644240"/>
            <a:chExt cx="1858976" cy="786612"/>
          </a:xfrm>
        </p:grpSpPr>
        <p:cxnSp>
          <p:nvCxnSpPr>
            <p:cNvPr id="16" name="直接连接符 15"/>
            <p:cNvCxnSpPr/>
            <p:nvPr/>
          </p:nvCxnSpPr>
          <p:spPr>
            <a:xfrm>
              <a:off x="1428728" y="5429264"/>
              <a:ext cx="1857388" cy="1588"/>
            </a:xfrm>
            <a:prstGeom prst="line">
              <a:avLst/>
            </a:prstGeom>
            <a:ln w="38100">
              <a:solidFill>
                <a:srgbClr val="CC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2894001" y="5036355"/>
              <a:ext cx="785818" cy="1588"/>
            </a:xfrm>
            <a:prstGeom prst="line">
              <a:avLst/>
            </a:prstGeom>
            <a:ln w="38100">
              <a:solidFill>
                <a:srgbClr val="CC0000"/>
              </a:solidFill>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863752" y="4653136"/>
            <a:ext cx="2572562" cy="643736"/>
            <a:chOff x="3286116" y="4001298"/>
            <a:chExt cx="2572562" cy="643736"/>
          </a:xfrm>
        </p:grpSpPr>
        <p:cxnSp>
          <p:nvCxnSpPr>
            <p:cNvPr id="19" name="直接连接符 18"/>
            <p:cNvCxnSpPr/>
            <p:nvPr/>
          </p:nvCxnSpPr>
          <p:spPr>
            <a:xfrm>
              <a:off x="3286116" y="4643446"/>
              <a:ext cx="2571768" cy="1588"/>
            </a:xfrm>
            <a:prstGeom prst="line">
              <a:avLst/>
            </a:prstGeom>
            <a:ln w="3810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5536413" y="4321975"/>
              <a:ext cx="642942" cy="1588"/>
            </a:xfrm>
            <a:prstGeom prst="line">
              <a:avLst/>
            </a:prstGeom>
            <a:ln w="38100">
              <a:solidFill>
                <a:schemeClr val="accent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6435520" y="4652342"/>
            <a:ext cx="1643074" cy="1588"/>
          </a:xfrm>
          <a:prstGeom prst="line">
            <a:avLst/>
          </a:prstGeom>
          <a:ln w="38100">
            <a:solidFill>
              <a:srgbClr val="0099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0711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小结</a:t>
            </a:r>
            <a:r>
              <a:rPr lang="en-US" altLang="zh-CN" dirty="0"/>
              <a:t>】</a:t>
            </a:r>
            <a:r>
              <a:rPr lang="zh-CN" altLang="en-US" dirty="0"/>
              <a:t>数据科学家</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606717"/>
            <a:ext cx="1950842" cy="1782443"/>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1552058"/>
            <a:ext cx="2083615" cy="183710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630" y="1590159"/>
            <a:ext cx="1916237" cy="1799002"/>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038" y="3663909"/>
            <a:ext cx="1925268" cy="188950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712" y="3643433"/>
            <a:ext cx="2083615" cy="201781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0019" y="3663909"/>
            <a:ext cx="1879848" cy="1997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2204325"/>
      </p:ext>
    </p:extLst>
  </p:cSld>
  <p:clrMapOvr>
    <a:masterClrMapping/>
  </p:clrMapOvr>
  <p:transition>
    <p:blinds dir="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624116463"/>
      </p:ext>
    </p:extLst>
  </p:cSld>
  <p:clrMapOvr>
    <a:masterClrMapping/>
  </p:clrMapOvr>
  <p:transition>
    <p:blinds dir="ver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557864" cy="1143000"/>
          </a:xfrm>
        </p:spPr>
        <p:txBody>
          <a:bodyPr/>
          <a:lstStyle/>
          <a:p>
            <a:r>
              <a:rPr lang="en-US" altLang="zh-CN" dirty="0">
                <a:solidFill>
                  <a:srgbClr val="C00000"/>
                </a:solidFill>
              </a:rPr>
              <a:t>9 </a:t>
            </a:r>
            <a:r>
              <a:rPr lang="zh-CN" altLang="en-US" dirty="0">
                <a:solidFill>
                  <a:srgbClr val="C00000"/>
                </a:solidFill>
              </a:rPr>
              <a:t>如何跟踪数据科学领域</a:t>
            </a:r>
            <a:br>
              <a:rPr lang="en-US" altLang="zh-CN" dirty="0">
                <a:solidFill>
                  <a:srgbClr val="C00000"/>
                </a:solidFill>
              </a:rPr>
            </a:br>
            <a:r>
              <a:rPr lang="zh-CN" altLang="en-US" dirty="0">
                <a:solidFill>
                  <a:srgbClr val="C00000"/>
                </a:solidFill>
              </a:rPr>
              <a:t>的最新动态</a:t>
            </a:r>
          </a:p>
        </p:txBody>
      </p:sp>
      <p:sp>
        <p:nvSpPr>
          <p:cNvPr id="5" name="副标题 6"/>
          <p:cNvSpPr>
            <a:spLocks noGrp="1"/>
          </p:cNvSpPr>
          <p:nvPr>
            <p:ph type="subTitle" idx="1"/>
          </p:nvPr>
        </p:nvSpPr>
        <p:spPr>
          <a:xfrm>
            <a:off x="3215680" y="3933056"/>
            <a:ext cx="5040560" cy="1752600"/>
          </a:xfrm>
        </p:spPr>
        <p:txBody>
          <a:bodyPr/>
          <a:lstStyle/>
          <a:p>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数据科学家</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10.</a:t>
            </a:r>
            <a:r>
              <a:rPr lang="zh-CN" altLang="en-US" sz="2000" dirty="0">
                <a:solidFill>
                  <a:schemeClr val="bg1">
                    <a:lumMod val="50000"/>
                  </a:schemeClr>
                </a:solidFill>
                <a:latin typeface="Arial" panose="020B0604020202020204" pitchFamily="34" charset="0"/>
                <a:cs typeface="Arial" panose="020B0604020202020204" pitchFamily="34" charset="0"/>
              </a:rPr>
              <a:t>数据科学的应用</a:t>
            </a:r>
            <a:endParaRPr lang="zh-CN" altLang="en-US" sz="2000" dirty="0">
              <a:solidFill>
                <a:schemeClr val="bg1">
                  <a:lumMod val="50000"/>
                </a:schemeClr>
              </a:solidFill>
            </a:endParaRPr>
          </a:p>
        </p:txBody>
      </p:sp>
    </p:spTree>
    <p:extLst>
      <p:ext uri="{BB962C8B-B14F-4D97-AF65-F5344CB8AC3E}">
        <p14:creationId xmlns:p14="http://schemas.microsoft.com/office/powerpoint/2010/main" val="743035410"/>
      </p:ext>
    </p:extLst>
  </p:cSld>
  <p:clrMapOvr>
    <a:masterClrMapping/>
  </p:clrMapOvr>
  <p:transition>
    <p:blinds dir="ver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zh-CN" altLang="zh-CN" dirty="0"/>
              <a:t>如何跟踪数据科学的最新动态</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a:latin typeface="Arial" panose="020B0604020202020204" pitchFamily="34" charset="0"/>
                <a:cs typeface="Arial" panose="020B0604020202020204" pitchFamily="34" charset="0"/>
              </a:rPr>
              <a:t>►</a:t>
            </a:r>
            <a:r>
              <a:rPr lang="en-US" altLang="zh-CN" dirty="0"/>
              <a:t>9 </a:t>
            </a:r>
            <a:r>
              <a:rPr lang="zh-CN" altLang="zh-CN" dirty="0"/>
              <a:t>如何跟踪数据科学的最新动态</a:t>
            </a:r>
            <a:endParaRPr lang="zh-CN" altLang="en-US" dirty="0"/>
          </a:p>
        </p:txBody>
      </p:sp>
      <p:sp>
        <p:nvSpPr>
          <p:cNvPr id="3" name="内容占位符 2"/>
          <p:cNvSpPr>
            <a:spLocks noGrp="1"/>
          </p:cNvSpPr>
          <p:nvPr>
            <p:ph idx="1"/>
          </p:nvPr>
        </p:nvSpPr>
        <p:spPr/>
        <p:txBody>
          <a:bodyPr/>
          <a:lstStyle/>
          <a:p>
            <a:endParaRPr lang="zh-CN" altLang="en-US"/>
          </a:p>
        </p:txBody>
      </p:sp>
      <p:graphicFrame>
        <p:nvGraphicFramePr>
          <p:cNvPr id="7" name="内容占位符 5"/>
          <p:cNvGraphicFramePr>
            <a:graphicFrameLocks/>
          </p:cNvGraphicFramePr>
          <p:nvPr>
            <p:extLst>
              <p:ext uri="{D42A27DB-BD31-4B8C-83A1-F6EECF244321}">
                <p14:modId xmlns:p14="http://schemas.microsoft.com/office/powerpoint/2010/main" val="1622654208"/>
              </p:ext>
            </p:extLst>
          </p:nvPr>
        </p:nvGraphicFramePr>
        <p:xfrm>
          <a:off x="812800" y="1500188"/>
          <a:ext cx="9675688" cy="53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7856"/>
      </p:ext>
    </p:extLst>
  </p:cSld>
  <p:clrMapOvr>
    <a:masterClrMapping/>
  </p:clrMapOvr>
  <p:transition>
    <p:blinds dir="ver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zh-CN" altLang="en-US" dirty="0"/>
              <a:t>国内外数据科学领域的竞赛</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a:latin typeface="Arial" panose="020B0604020202020204" pitchFamily="34" charset="0"/>
                <a:cs typeface="Arial" panose="020B0604020202020204" pitchFamily="34" charset="0"/>
              </a:rPr>
              <a:t>►</a:t>
            </a:r>
            <a:r>
              <a:rPr lang="en-US" altLang="zh-CN" dirty="0"/>
              <a:t>9 </a:t>
            </a:r>
            <a:r>
              <a:rPr lang="zh-CN" altLang="zh-CN" dirty="0"/>
              <a:t>如何跟踪数据科学的最新动态</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17" y="1628800"/>
            <a:ext cx="6229350" cy="4429125"/>
          </a:xfrm>
          <a:prstGeom prst="rect">
            <a:avLst/>
          </a:prstGeom>
        </p:spPr>
      </p:pic>
      <p:sp>
        <p:nvSpPr>
          <p:cNvPr id="8" name="矩形 7"/>
          <p:cNvSpPr/>
          <p:nvPr/>
        </p:nvSpPr>
        <p:spPr>
          <a:xfrm>
            <a:off x="7680176" y="2181573"/>
            <a:ext cx="3416320" cy="369332"/>
          </a:xfrm>
          <a:prstGeom prst="rect">
            <a:avLst/>
          </a:prstGeom>
        </p:spPr>
        <p:txBody>
          <a:bodyPr wrap="none">
            <a:spAutoFit/>
          </a:bodyPr>
          <a:lstStyle/>
          <a:p>
            <a:r>
              <a:rPr lang="zh-CN" altLang="en-US" dirty="0">
                <a:solidFill>
                  <a:srgbClr val="000000"/>
                </a:solidFill>
                <a:latin typeface="Helvetica Neue"/>
              </a:rPr>
              <a:t>国内外数据科学领域的重要竞赛</a:t>
            </a:r>
          </a:p>
        </p:txBody>
      </p:sp>
      <p:pic>
        <p:nvPicPr>
          <p:cNvPr id="9" name="图片 8"/>
          <p:cNvPicPr>
            <a:picLocks noChangeAspect="1"/>
          </p:cNvPicPr>
          <p:nvPr/>
        </p:nvPicPr>
        <p:blipFill>
          <a:blip r:embed="rId4"/>
          <a:stretch>
            <a:fillRect/>
          </a:stretch>
        </p:blipFill>
        <p:spPr>
          <a:xfrm>
            <a:off x="7804160" y="2901653"/>
            <a:ext cx="3168352" cy="3168352"/>
          </a:xfrm>
          <a:prstGeom prst="rect">
            <a:avLst/>
          </a:prstGeom>
        </p:spPr>
      </p:pic>
    </p:spTree>
    <p:extLst>
      <p:ext uri="{BB962C8B-B14F-4D97-AF65-F5344CB8AC3E}">
        <p14:creationId xmlns:p14="http://schemas.microsoft.com/office/powerpoint/2010/main" val="2204492304"/>
      </p:ext>
    </p:extLst>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en-US" altLang="zh-CN" dirty="0"/>
              <a:t>Big Data Landscape</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a:latin typeface="Arial" panose="020B0604020202020204" pitchFamily="34" charset="0"/>
                <a:cs typeface="Arial" panose="020B0604020202020204" pitchFamily="34" charset="0"/>
              </a:rPr>
              <a:t>►</a:t>
            </a:r>
            <a:r>
              <a:rPr lang="en-US" altLang="zh-CN" dirty="0"/>
              <a:t>9 </a:t>
            </a:r>
            <a:r>
              <a:rPr lang="zh-CN" altLang="zh-CN" dirty="0"/>
              <a:t>如何跟踪数据科学的最新动态</a:t>
            </a:r>
            <a:endParaRPr lang="zh-CN" altLang="en-US" dirty="0"/>
          </a:p>
        </p:txBody>
      </p:sp>
      <p:pic>
        <p:nvPicPr>
          <p:cNvPr id="10" name="图片 9" descr="big-data-landscape-v-30-matt-turck-firstmark-1-1024.jpg"/>
          <p:cNvPicPr>
            <a:picLocks noChangeAspect="1"/>
          </p:cNvPicPr>
          <p:nvPr/>
        </p:nvPicPr>
        <p:blipFill>
          <a:blip r:embed="rId3"/>
          <a:stretch>
            <a:fillRect/>
          </a:stretch>
        </p:blipFill>
        <p:spPr>
          <a:xfrm>
            <a:off x="1024322" y="1296889"/>
            <a:ext cx="8809845" cy="5233970"/>
          </a:xfrm>
          <a:prstGeom prst="rect">
            <a:avLst/>
          </a:prstGeom>
        </p:spPr>
      </p:pic>
    </p:spTree>
    <p:extLst>
      <p:ext uri="{BB962C8B-B14F-4D97-AF65-F5344CB8AC3E}">
        <p14:creationId xmlns:p14="http://schemas.microsoft.com/office/powerpoint/2010/main" val="1669593370"/>
      </p:ext>
    </p:extLst>
  </p:cSld>
  <p:clrMapOvr>
    <a:masterClrMapping/>
  </p:clrMapOvr>
  <p:transition>
    <p:blinds dir="ver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583" y="682011"/>
            <a:ext cx="6202123" cy="821913"/>
          </a:xfrm>
        </p:spPr>
        <p:txBody>
          <a:bodyPr/>
          <a:lstStyle/>
          <a:p>
            <a:r>
              <a:rPr lang="en-US" altLang="zh-CN" dirty="0"/>
              <a:t>2016-2017</a:t>
            </a:r>
            <a:br>
              <a:rPr lang="en-US" altLang="zh-CN" dirty="0"/>
            </a:br>
            <a:r>
              <a:rPr lang="zh-CN" altLang="en-US" dirty="0"/>
              <a:t>数据科学领域精选文章</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en-US" altLang="zh-CN" dirty="0">
                <a:latin typeface="Arial" panose="020B0604020202020204" pitchFamily="34" charset="0"/>
                <a:cs typeface="Arial" panose="020B0604020202020204" pitchFamily="34" charset="0"/>
              </a:rPr>
              <a:t>►</a:t>
            </a:r>
            <a:r>
              <a:rPr lang="en-US" altLang="zh-CN" dirty="0"/>
              <a:t>9 </a:t>
            </a:r>
            <a:r>
              <a:rPr lang="zh-CN" altLang="zh-CN" dirty="0"/>
              <a:t>如何跟踪数据科学的最新动态</a:t>
            </a:r>
            <a:endParaRPr lang="zh-CN" altLang="en-US" dirty="0"/>
          </a:p>
        </p:txBody>
      </p:sp>
      <p:pic>
        <p:nvPicPr>
          <p:cNvPr id="162818" name="Picture 2" descr="http://qr.api.cli.im/qr?data=https%253A%252F%252Fmp.weixin.qq.com%252Fs%252FIQnTE-HTMeewySmJZyyGzw&amp;level=H&amp;transparent=false&amp;bgcolor=%23ffffff&amp;forecolor=%23000000&amp;blockpixel=12&amp;marginblock=1&amp;logourl=&amp;size=280&amp;kid=cliim&amp;key=a2ea113a959d72bc4f22feea72f9ab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3103425"/>
            <a:ext cx="2979484" cy="297948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bwMode="auto">
          <a:xfrm>
            <a:off x="5159896" y="85174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kern="0" dirty="0"/>
              <a:t>数据科学课程设置</a:t>
            </a:r>
          </a:p>
        </p:txBody>
      </p:sp>
      <p:sp>
        <p:nvSpPr>
          <p:cNvPr id="7" name="内容占位符 2"/>
          <p:cNvSpPr>
            <a:spLocks noGrp="1"/>
          </p:cNvSpPr>
          <p:nvPr>
            <p:ph idx="1"/>
          </p:nvPr>
        </p:nvSpPr>
        <p:spPr>
          <a:xfrm>
            <a:off x="5813696" y="1988839"/>
            <a:ext cx="5643240" cy="4078833"/>
          </a:xfrm>
        </p:spPr>
        <p:txBody>
          <a:bodyPr/>
          <a:lstStyle/>
          <a:p>
            <a:r>
              <a:rPr lang="zh-CN" altLang="en-US" sz="2800" b="1" dirty="0">
                <a:latin typeface="迷你简启体" panose="03000509000000000000" pitchFamily="65" charset="-122"/>
                <a:ea typeface="迷你简启体" panose="03000509000000000000" pitchFamily="65" charset="-122"/>
              </a:rPr>
              <a:t>未来的数据科学家们都在玩什么？世界一流大学的数据科学专业开设哪些“好玩”的课程？</a:t>
            </a:r>
          </a:p>
          <a:p>
            <a:endParaRPr lang="zh-CN" altLang="en-US" dirty="0"/>
          </a:p>
        </p:txBody>
      </p:sp>
      <p:pic>
        <p:nvPicPr>
          <p:cNvPr id="8" name="Picture 2" descr="https://qr.api.cli.im/qr?data=https%253A%252F%252Fmp.weixin.qq.com%252Fs%253F__biz%253DMzIxMzQ5NzcyMg%253D%253D%2526mid%253D2247484249%2526idx%253D1%2526sn%253D48468481273b289b71a9bfd567b02391%2526chksm%253D97b4a14ca0c3285a1eb9d1166ec422cd518a6b82a508d9c1a202225022fb514c56b1785648e3%2523rd&amp;level=H&amp;transparent=false&amp;bgcolor=%23ffffff&amp;forecolor=%23000000&amp;blockpixel=12&amp;marginblock=1&amp;logourl=&amp;size=280&amp;kid=cliim&amp;key=59dbbc9ef07acc5f5058517af7ff6d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3401844"/>
            <a:ext cx="2619444" cy="261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15321"/>
      </p:ext>
    </p:extLst>
  </p:cSld>
  <p:clrMapOvr>
    <a:masterClrMapping/>
  </p:clrMapOvr>
  <p:transition>
    <p:blinds dir="ver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2128414340"/>
      </p:ext>
    </p:extLst>
  </p:cSld>
  <p:clrMapOvr>
    <a:masterClrMapping/>
  </p:clrMapOvr>
  <p:transition>
    <p:blinds dir="ver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10.</a:t>
            </a:r>
            <a:r>
              <a:rPr lang="zh-CN" altLang="en-US" dirty="0"/>
              <a:t>如何继续学习</a:t>
            </a:r>
          </a:p>
        </p:txBody>
      </p:sp>
      <p:sp>
        <p:nvSpPr>
          <p:cNvPr id="4" name="副标题 6"/>
          <p:cNvSpPr txBox="1">
            <a:spLocks/>
          </p:cNvSpPr>
          <p:nvPr/>
        </p:nvSpPr>
        <p:spPr bwMode="auto">
          <a:xfrm>
            <a:off x="3215680" y="4005064"/>
            <a:ext cx="504056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sz="2000" kern="0" dirty="0">
                <a:latin typeface="Arial" panose="020B0604020202020204" pitchFamily="34" charset="0"/>
                <a:cs typeface="Arial" panose="020B0604020202020204" pitchFamily="34" charset="0"/>
              </a:rPr>
              <a:t>▲10.</a:t>
            </a:r>
            <a:r>
              <a:rPr lang="zh-CN" altLang="en-US" sz="2000" kern="0" dirty="0">
                <a:latin typeface="Arial" panose="020B0604020202020204" pitchFamily="34" charset="0"/>
                <a:cs typeface="Arial" panose="020B0604020202020204" pitchFamily="34" charset="0"/>
              </a:rPr>
              <a:t>数据科学的应用</a:t>
            </a:r>
            <a:endParaRPr lang="en-US" altLang="zh-CN" sz="2000" kern="0" dirty="0">
              <a:latin typeface="Arial" panose="020B0604020202020204" pitchFamily="34" charset="0"/>
              <a:cs typeface="Arial" panose="020B0604020202020204" pitchFamily="34" charset="0"/>
            </a:endParaRPr>
          </a:p>
          <a:p>
            <a:endParaRPr lang="en-US" altLang="zh-CN" sz="2000" kern="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 </a:t>
            </a:r>
            <a:r>
              <a:rPr lang="en-US" altLang="zh-CN" sz="2000" dirty="0">
                <a:solidFill>
                  <a:schemeClr val="bg1">
                    <a:lumMod val="50000"/>
                  </a:schemeClr>
                </a:solidFill>
                <a:latin typeface="Arial" panose="020B0604020202020204" pitchFamily="34" charset="0"/>
                <a:cs typeface="Arial" panose="020B0604020202020204" pitchFamily="34" charset="0"/>
              </a:rPr>
              <a:t>12.</a:t>
            </a:r>
            <a:r>
              <a:rPr lang="zh-CN" altLang="en-US" sz="2000" dirty="0">
                <a:solidFill>
                  <a:schemeClr val="bg1">
                    <a:lumMod val="50000"/>
                  </a:schemeClr>
                </a:solidFill>
                <a:latin typeface="Arial" panose="020B0604020202020204" pitchFamily="34" charset="0"/>
                <a:cs typeface="Arial" panose="020B0604020202020204" pitchFamily="34" charset="0"/>
              </a:rPr>
              <a:t>本专题习题</a:t>
            </a:r>
            <a:endParaRPr lang="zh-CN" altLang="en-US" sz="2000" dirty="0">
              <a:solidFill>
                <a:schemeClr val="bg1">
                  <a:lumMod val="50000"/>
                </a:schemeClr>
              </a:solidFill>
            </a:endParaRPr>
          </a:p>
          <a:p>
            <a:endParaRPr lang="en-US" altLang="zh-CN" sz="2000" kern="0" dirty="0">
              <a:latin typeface="Arial" panose="020B0604020202020204" pitchFamily="34" charset="0"/>
              <a:cs typeface="Arial" panose="020B0604020202020204" pitchFamily="34" charset="0"/>
            </a:endParaRPr>
          </a:p>
          <a:p>
            <a:endParaRPr lang="en-US" altLang="zh-CN" sz="2000" kern="0" dirty="0">
              <a:latin typeface="Arial" panose="020B0604020202020204" pitchFamily="34" charset="0"/>
              <a:cs typeface="Arial" panose="020B0604020202020204" pitchFamily="34" charset="0"/>
            </a:endParaRPr>
          </a:p>
          <a:p>
            <a:r>
              <a:rPr lang="en-US" altLang="zh-CN" sz="2000" kern="0" dirty="0">
                <a:solidFill>
                  <a:schemeClr val="bg1">
                    <a:lumMod val="50000"/>
                  </a:schemeClr>
                </a:solidFill>
                <a:latin typeface="Arial" panose="020B0604020202020204" pitchFamily="34" charset="0"/>
                <a:cs typeface="Arial" panose="020B0604020202020204" pitchFamily="34" charset="0"/>
              </a:rPr>
              <a:t> </a:t>
            </a:r>
            <a:endParaRPr lang="zh-CN" altLang="en-US" sz="2000" kern="0" dirty="0">
              <a:solidFill>
                <a:schemeClr val="bg1">
                  <a:lumMod val="50000"/>
                </a:schemeClr>
              </a:solidFill>
            </a:endParaRPr>
          </a:p>
        </p:txBody>
      </p:sp>
    </p:spTree>
    <p:extLst>
      <p:ext uri="{BB962C8B-B14F-4D97-AF65-F5344CB8AC3E}">
        <p14:creationId xmlns:p14="http://schemas.microsoft.com/office/powerpoint/2010/main" val="829366633"/>
      </p:ext>
    </p:extLst>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474658" y="314491"/>
            <a:ext cx="7210235" cy="821913"/>
          </a:xfrm>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sp>
        <p:nvSpPr>
          <p:cNvPr id="8" name="TextBox 7"/>
          <p:cNvSpPr txBox="1"/>
          <p:nvPr/>
        </p:nvSpPr>
        <p:spPr>
          <a:xfrm>
            <a:off x="6192268" y="5902506"/>
            <a:ext cx="2063971"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大数据时代的</a:t>
            </a:r>
            <a:r>
              <a:rPr lang="en-US" dirty="0"/>
              <a:t>10</a:t>
            </a:r>
            <a:r>
              <a:rPr lang="zh-CN" altLang="en-US" dirty="0"/>
              <a:t>大变革</a:t>
            </a:r>
          </a:p>
        </p:txBody>
      </p:sp>
      <p:graphicFrame>
        <p:nvGraphicFramePr>
          <p:cNvPr id="14338" name="Object 3"/>
          <p:cNvGraphicFramePr>
            <a:graphicFrameLocks noChangeAspect="1"/>
          </p:cNvGraphicFramePr>
          <p:nvPr>
            <p:extLst>
              <p:ext uri="{D42A27DB-BD31-4B8C-83A1-F6EECF244321}">
                <p14:modId xmlns:p14="http://schemas.microsoft.com/office/powerpoint/2010/main" val="241767060"/>
              </p:ext>
            </p:extLst>
          </p:nvPr>
        </p:nvGraphicFramePr>
        <p:xfrm>
          <a:off x="1952625" y="1247775"/>
          <a:ext cx="4029075" cy="5786438"/>
        </p:xfrm>
        <a:graphic>
          <a:graphicData uri="http://schemas.openxmlformats.org/presentationml/2006/ole">
            <mc:AlternateContent xmlns:mc="http://schemas.openxmlformats.org/markup-compatibility/2006">
              <mc:Choice xmlns:v="urn:schemas-microsoft-com:vml" Requires="v">
                <p:oleObj spid="_x0000_s117439"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25" y="1247775"/>
                        <a:ext cx="4029075" cy="578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圆角矩形 1"/>
          <p:cNvSpPr/>
          <p:nvPr/>
        </p:nvSpPr>
        <p:spPr>
          <a:xfrm>
            <a:off x="1631504" y="1214423"/>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1876744630"/>
      </p:ext>
    </p:extLst>
  </p:cSld>
  <p:clrMapOvr>
    <a:masterClrMapping/>
  </p:clrMapOvr>
  <p:transition>
    <p:blinds dir="ver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a:t>继续学习建议</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110882325"/>
              </p:ext>
            </p:extLst>
          </p:nvPr>
        </p:nvGraphicFramePr>
        <p:xfrm>
          <a:off x="812800" y="1500175"/>
          <a:ext cx="945966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如何继续学习</a:t>
            </a:r>
          </a:p>
        </p:txBody>
      </p:sp>
    </p:spTree>
    <p:extLst>
      <p:ext uri="{BB962C8B-B14F-4D97-AF65-F5344CB8AC3E}">
        <p14:creationId xmlns:p14="http://schemas.microsoft.com/office/powerpoint/2010/main" val="523030550"/>
      </p:ext>
    </p:extLst>
  </p:cSld>
  <p:clrMapOvr>
    <a:masterClrMapping/>
  </p:clrMapOvr>
  <p:transition>
    <p:blinds dir="ver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学习“数据科学”中的注意事项</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如何继续学习</a:t>
            </a:r>
          </a:p>
        </p:txBody>
      </p:sp>
      <p:graphicFrame>
        <p:nvGraphicFramePr>
          <p:cNvPr id="10" name="内容占位符 8"/>
          <p:cNvGraphicFramePr>
            <a:graphicFrameLocks/>
          </p:cNvGraphicFramePr>
          <p:nvPr>
            <p:extLst>
              <p:ext uri="{D42A27DB-BD31-4B8C-83A1-F6EECF244321}">
                <p14:modId xmlns:p14="http://schemas.microsoft.com/office/powerpoint/2010/main" val="2756695083"/>
              </p:ext>
            </p:extLst>
          </p:nvPr>
        </p:nvGraphicFramePr>
        <p:xfrm>
          <a:off x="0" y="1349485"/>
          <a:ext cx="6796088"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1202571" y="5819597"/>
            <a:ext cx="4390946" cy="584775"/>
          </a:xfrm>
          <a:prstGeom prst="rect">
            <a:avLst/>
          </a:prstGeom>
          <a:gradFill rotWithShape="1">
            <a:gsLst>
              <a:gs pos="0">
                <a:srgbClr val="4472C4">
                  <a:shade val="47500"/>
                  <a:satMod val="137000"/>
                </a:srgbClr>
              </a:gs>
              <a:gs pos="55000">
                <a:srgbClr val="4472C4">
                  <a:shade val="69000"/>
                  <a:satMod val="137000"/>
                </a:srgbClr>
              </a:gs>
              <a:gs pos="100000">
                <a:srgbClr val="4472C4">
                  <a:shade val="98000"/>
                  <a:satMod val="137000"/>
                </a:srgbClr>
              </a:gs>
            </a:gsLst>
            <a:lin ang="16200000" scaled="0"/>
          </a:gradFill>
          <a:ln w="6350" cap="rnd" cmpd="sng" algn="ctr">
            <a:solidFill>
              <a:srgbClr val="4472C4">
                <a:shade val="95000"/>
                <a:satMod val="105000"/>
              </a:srgbClr>
            </a:solidFill>
            <a:prstDash val="solid"/>
            <a:headEnd type="none" w="med" len="med"/>
            <a:tailEnd type="none" w="med" len="med"/>
          </a:ln>
          <a:effectLst>
            <a:outerShdw blurRad="39000" dist="25400" dir="5400000" rotWithShape="0">
              <a:srgbClr val="000000">
                <a:alpha val="38000"/>
              </a:srgbClr>
            </a:outerShdw>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宋体"/>
                <a:cs typeface="+mn-cs"/>
              </a:rPr>
              <a:t>学习“数据科学”的四则运算基本原则</a:t>
            </a:r>
            <a:endParaRPr kumimoji="0" lang="en-US" altLang="zh-CN" sz="1800" b="1"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（来源：朝乐门</a:t>
            </a:r>
            <a:r>
              <a:rPr kumimoji="0" lang="en-US" altLang="zh-CN" sz="1400" b="0" i="0" u="none" strike="noStrike" kern="0" cap="none" spc="0" normalizeH="0" baseline="0" noProof="0" dirty="0">
                <a:ln>
                  <a:noFill/>
                </a:ln>
                <a:solidFill>
                  <a:prstClr val="white"/>
                </a:solidFill>
                <a:effectLst/>
                <a:uLnTx/>
                <a:uFillTx/>
                <a:latin typeface="Arial"/>
                <a:ea typeface="宋体"/>
                <a:cs typeface="+mn-cs"/>
              </a:rPr>
              <a:t>.</a:t>
            </a: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数据科学</a:t>
            </a:r>
            <a:r>
              <a:rPr kumimoji="0" lang="en-US" altLang="zh-CN" sz="1400" b="0" i="0" u="none" strike="noStrike" kern="0" cap="none" spc="0" normalizeH="0" baseline="0" noProof="0" dirty="0">
                <a:ln>
                  <a:noFill/>
                </a:ln>
                <a:solidFill>
                  <a:prstClr val="white"/>
                </a:solidFill>
                <a:effectLst/>
                <a:uLnTx/>
                <a:uFillTx/>
                <a:latin typeface="Arial"/>
                <a:ea typeface="宋体"/>
                <a:cs typeface="+mn-cs"/>
              </a:rPr>
              <a:t>[M].</a:t>
            </a: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清华大学出版社</a:t>
            </a:r>
            <a:r>
              <a:rPr kumimoji="0" lang="en-US" altLang="zh-CN" sz="1400" b="0" i="0" u="none" strike="noStrike" kern="0" cap="none" spc="0" normalizeH="0" baseline="0" noProof="0" dirty="0">
                <a:ln>
                  <a:noFill/>
                </a:ln>
                <a:solidFill>
                  <a:prstClr val="white"/>
                </a:solidFill>
                <a:effectLst/>
                <a:uLnTx/>
                <a:uFillTx/>
                <a:latin typeface="Arial"/>
                <a:ea typeface="宋体"/>
                <a:cs typeface="+mn-cs"/>
              </a:rPr>
              <a:t>,2016</a:t>
            </a:r>
            <a:r>
              <a:rPr kumimoji="0" lang="zh-CN" altLang="en-US" sz="1400" b="0" i="0" u="none" strike="noStrike" kern="0" cap="none" spc="0" normalizeH="0" baseline="0" noProof="0" dirty="0">
                <a:ln>
                  <a:noFill/>
                </a:ln>
                <a:solidFill>
                  <a:prstClr val="white"/>
                </a:solidFill>
                <a:effectLst/>
                <a:uLnTx/>
                <a:uFillTx/>
                <a:latin typeface="Arial"/>
                <a:ea typeface="宋体"/>
                <a:cs typeface="+mn-cs"/>
              </a:rPr>
              <a:t>）</a:t>
            </a: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p:txBody>
      </p:sp>
      <p:sp>
        <p:nvSpPr>
          <p:cNvPr id="12" name="文本框 11"/>
          <p:cNvSpPr txBox="1"/>
          <p:nvPr/>
        </p:nvSpPr>
        <p:spPr>
          <a:xfrm>
            <a:off x="7059546" y="1934031"/>
            <a:ext cx="4339650" cy="369332"/>
          </a:xfrm>
          <a:prstGeom prst="rect">
            <a:avLst/>
          </a:prstGeom>
          <a:gradFill rotWithShape="1">
            <a:gsLst>
              <a:gs pos="0">
                <a:srgbClr val="4472C4">
                  <a:shade val="47500"/>
                  <a:satMod val="137000"/>
                </a:srgbClr>
              </a:gs>
              <a:gs pos="55000">
                <a:srgbClr val="4472C4">
                  <a:shade val="69000"/>
                  <a:satMod val="137000"/>
                </a:srgbClr>
              </a:gs>
              <a:gs pos="100000">
                <a:srgbClr val="4472C4">
                  <a:shade val="98000"/>
                  <a:satMod val="137000"/>
                </a:srgbClr>
              </a:gs>
            </a:gsLst>
            <a:lin ang="16200000" scaled="0"/>
          </a:gradFill>
          <a:ln w="6350" cap="rnd" cmpd="sng" algn="ctr">
            <a:solidFill>
              <a:srgbClr val="4472C4">
                <a:shade val="95000"/>
                <a:satMod val="105000"/>
              </a:srgbClr>
            </a:solidFill>
            <a:prstDash val="solid"/>
          </a:ln>
          <a:effectLst>
            <a:outerShdw blurRad="39000" dist="25400" dir="5400000" rotWithShape="0">
              <a:srgbClr val="000000">
                <a:alpha val="38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Arial"/>
                <a:ea typeface="宋体"/>
                <a:cs typeface="+mn-cs"/>
              </a:rPr>
              <a:t>一张图告诉你如何轻松学习</a:t>
            </a:r>
            <a:r>
              <a:rPr kumimoji="0" lang="en-US" altLang="zh-CN" sz="1800" b="0" i="0" u="none" strike="noStrike" kern="0" cap="none" spc="0" normalizeH="0" baseline="0" noProof="0" dirty="0">
                <a:ln>
                  <a:noFill/>
                </a:ln>
                <a:solidFill>
                  <a:prstClr val="white"/>
                </a:solidFill>
                <a:effectLst/>
                <a:uLnTx/>
                <a:uFillTx/>
                <a:latin typeface="Arial"/>
                <a:ea typeface="宋体"/>
                <a:cs typeface="+mn-cs"/>
              </a:rPr>
              <a:t>《</a:t>
            </a:r>
            <a:r>
              <a:rPr kumimoji="0" lang="zh-CN" altLang="en-US" sz="1800" b="0" i="0" u="none" strike="noStrike" kern="0" cap="none" spc="0" normalizeH="0" baseline="0" noProof="0" dirty="0">
                <a:ln>
                  <a:noFill/>
                </a:ln>
                <a:solidFill>
                  <a:prstClr val="white"/>
                </a:solidFill>
                <a:effectLst/>
                <a:uLnTx/>
                <a:uFillTx/>
                <a:latin typeface="Arial"/>
                <a:ea typeface="宋体"/>
                <a:cs typeface="+mn-cs"/>
              </a:rPr>
              <a:t>数据科学</a:t>
            </a:r>
            <a:r>
              <a:rPr kumimoji="0" lang="en-US" altLang="zh-CN" sz="1800" b="0" i="0" u="none" strike="noStrike" kern="0" cap="none" spc="0" normalizeH="0" baseline="0" noProof="0" dirty="0">
                <a:ln>
                  <a:noFill/>
                </a:ln>
                <a:solidFill>
                  <a:prstClr val="white"/>
                </a:solidFill>
                <a:effectLst/>
                <a:uLnTx/>
                <a:uFillTx/>
                <a:latin typeface="Arial"/>
                <a:ea typeface="宋体"/>
                <a:cs typeface="+mn-cs"/>
              </a:rPr>
              <a:t>》</a:t>
            </a:r>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1634" y="2857938"/>
            <a:ext cx="3197906" cy="3197906"/>
          </a:xfrm>
          <a:prstGeom prst="rect">
            <a:avLst/>
          </a:prstGeom>
        </p:spPr>
      </p:pic>
    </p:spTree>
    <p:extLst>
      <p:ext uri="{BB962C8B-B14F-4D97-AF65-F5344CB8AC3E}">
        <p14:creationId xmlns:p14="http://schemas.microsoft.com/office/powerpoint/2010/main" val="2093110845"/>
      </p:ext>
    </p:extLst>
  </p:cSld>
  <p:clrMapOvr>
    <a:masterClrMapping/>
  </p:clrMapOvr>
  <p:transition>
    <p:blinds dir="ver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如何继续学习</a:t>
            </a:r>
          </a:p>
        </p:txBody>
      </p:sp>
      <p:sp>
        <p:nvSpPr>
          <p:cNvPr id="9" name="标题 1"/>
          <p:cNvSpPr>
            <a:spLocks noGrp="1"/>
          </p:cNvSpPr>
          <p:nvPr>
            <p:ph type="title"/>
          </p:nvPr>
        </p:nvSpPr>
        <p:spPr>
          <a:xfrm>
            <a:off x="397933" y="392510"/>
            <a:ext cx="10378587" cy="821913"/>
          </a:xfrm>
        </p:spPr>
        <p:txBody>
          <a:bodyPr/>
          <a:lstStyle/>
          <a:p>
            <a:r>
              <a:rPr lang="en-US" altLang="zh-CN" sz="2800" b="1" dirty="0"/>
              <a:t>Hype Cycle for Emerging Technologies</a:t>
            </a:r>
            <a:r>
              <a:rPr lang="zh-CN" altLang="en-US" sz="2800" b="1" dirty="0"/>
              <a:t>（</a:t>
            </a:r>
            <a:r>
              <a:rPr lang="en-US" altLang="zh-CN" sz="2800" b="1" dirty="0"/>
              <a:t>2014</a:t>
            </a:r>
            <a:r>
              <a:rPr lang="zh-CN" altLang="en-US" sz="2800" b="1" dirty="0"/>
              <a:t>）</a:t>
            </a:r>
            <a:endParaRPr lang="zh-CN" altLang="en-US" sz="2800" dirty="0"/>
          </a:p>
        </p:txBody>
      </p:sp>
      <p:pic>
        <p:nvPicPr>
          <p:cNvPr id="10" name="Picture 4" descr="Hype Cycles Emerging Technologies 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324866"/>
            <a:ext cx="8403224" cy="525201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3656451" y="2204864"/>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1501631"/>
      </p:ext>
    </p:extLst>
  </p:cSld>
  <p:clrMapOvr>
    <a:masterClrMapping/>
  </p:clrMapOvr>
  <p:transition>
    <p:blinds dir="ver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r>
              <a:rPr lang="zh-CN" altLang="en-US" dirty="0"/>
              <a:t>如何继续学习</a:t>
            </a:r>
          </a:p>
        </p:txBody>
      </p:sp>
      <p:sp>
        <p:nvSpPr>
          <p:cNvPr id="9" name="标题 1"/>
          <p:cNvSpPr>
            <a:spLocks noGrp="1"/>
          </p:cNvSpPr>
          <p:nvPr>
            <p:ph type="title"/>
          </p:nvPr>
        </p:nvSpPr>
        <p:spPr>
          <a:xfrm>
            <a:off x="397933" y="392510"/>
            <a:ext cx="10378587" cy="821913"/>
          </a:xfrm>
        </p:spPr>
        <p:txBody>
          <a:bodyPr/>
          <a:lstStyle/>
          <a:p>
            <a:r>
              <a:rPr lang="en-US" altLang="zh-CN" sz="2800" b="1" dirty="0"/>
              <a:t>Big Data Landscape </a:t>
            </a:r>
            <a:endParaRPr lang="zh-CN" altLang="en-US" sz="2800" dirty="0"/>
          </a:p>
        </p:txBody>
      </p:sp>
      <p:pic>
        <p:nvPicPr>
          <p:cNvPr id="7" name="图片 6" descr="big-data-landscape-v-30-matt-turck-firstmark-1-1024.jpg"/>
          <p:cNvPicPr>
            <a:picLocks noChangeAspect="1"/>
          </p:cNvPicPr>
          <p:nvPr/>
        </p:nvPicPr>
        <p:blipFill>
          <a:blip r:embed="rId3"/>
          <a:stretch>
            <a:fillRect/>
          </a:stretch>
        </p:blipFill>
        <p:spPr>
          <a:xfrm>
            <a:off x="1024322" y="1296889"/>
            <a:ext cx="8809845" cy="5233970"/>
          </a:xfrm>
          <a:prstGeom prst="rect">
            <a:avLst/>
          </a:prstGeom>
        </p:spPr>
      </p:pic>
    </p:spTree>
    <p:extLst>
      <p:ext uri="{BB962C8B-B14F-4D97-AF65-F5344CB8AC3E}">
        <p14:creationId xmlns:p14="http://schemas.microsoft.com/office/powerpoint/2010/main" val="522669505"/>
      </p:ext>
    </p:extLst>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如何继续学习</a:t>
            </a:r>
          </a:p>
        </p:txBody>
      </p:sp>
      <p:sp>
        <p:nvSpPr>
          <p:cNvPr id="9" name="标题 1"/>
          <p:cNvSpPr>
            <a:spLocks noGrp="1"/>
          </p:cNvSpPr>
          <p:nvPr>
            <p:ph type="title"/>
          </p:nvPr>
        </p:nvSpPr>
        <p:spPr>
          <a:xfrm>
            <a:off x="377101" y="494139"/>
            <a:ext cx="10378587" cy="821913"/>
          </a:xfrm>
        </p:spPr>
        <p:txBody>
          <a:bodyPr/>
          <a:lstStyle/>
          <a:p>
            <a:r>
              <a:rPr lang="en-US" altLang="zh-CN" b="0" dirty="0"/>
              <a:t>Gartner 2017</a:t>
            </a:r>
            <a:r>
              <a:rPr lang="zh-CN" altLang="en-US" b="0" dirty="0"/>
              <a:t>数据科学平台魔力象限</a:t>
            </a:r>
            <a:endParaRPr lang="zh-CN" altLang="en-US" sz="2800" dirty="0"/>
          </a:p>
        </p:txBody>
      </p:sp>
      <p:grpSp>
        <p:nvGrpSpPr>
          <p:cNvPr id="19" name="组合 18"/>
          <p:cNvGrpSpPr/>
          <p:nvPr/>
        </p:nvGrpSpPr>
        <p:grpSpPr>
          <a:xfrm>
            <a:off x="504248" y="2060848"/>
            <a:ext cx="4511632" cy="4224916"/>
            <a:chOff x="1140503" y="295531"/>
            <a:chExt cx="6488665" cy="6451056"/>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357" y="295531"/>
              <a:ext cx="6178811" cy="6328601"/>
            </a:xfrm>
            <a:prstGeom prst="rect">
              <a:avLst/>
            </a:prstGeom>
          </p:spPr>
        </p:pic>
        <p:sp>
          <p:nvSpPr>
            <p:cNvPr id="21" name="文本框 20"/>
            <p:cNvSpPr txBox="1"/>
            <p:nvPr/>
          </p:nvSpPr>
          <p:spPr>
            <a:xfrm>
              <a:off x="2442946" y="668735"/>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挑战者   </a:t>
              </a:r>
            </a:p>
          </p:txBody>
        </p:sp>
        <p:sp>
          <p:nvSpPr>
            <p:cNvPr id="22" name="文本框 21"/>
            <p:cNvSpPr txBox="1"/>
            <p:nvPr/>
          </p:nvSpPr>
          <p:spPr>
            <a:xfrm>
              <a:off x="5418158" y="682382"/>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领导者</a:t>
              </a:r>
            </a:p>
          </p:txBody>
        </p:sp>
        <p:sp>
          <p:nvSpPr>
            <p:cNvPr id="23" name="文本框 22"/>
            <p:cNvSpPr txBox="1"/>
            <p:nvPr/>
          </p:nvSpPr>
          <p:spPr>
            <a:xfrm>
              <a:off x="5418158" y="5693387"/>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探索者</a:t>
              </a:r>
            </a:p>
          </p:txBody>
        </p:sp>
        <p:sp>
          <p:nvSpPr>
            <p:cNvPr id="24" name="文本框 23"/>
            <p:cNvSpPr txBox="1"/>
            <p:nvPr/>
          </p:nvSpPr>
          <p:spPr>
            <a:xfrm>
              <a:off x="2442946" y="5714556"/>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利基者   </a:t>
              </a:r>
            </a:p>
          </p:txBody>
        </p:sp>
        <p:sp>
          <p:nvSpPr>
            <p:cNvPr id="25" name="文本框 24"/>
            <p:cNvSpPr txBox="1"/>
            <p:nvPr/>
          </p:nvSpPr>
          <p:spPr>
            <a:xfrm>
              <a:off x="3998795" y="6347133"/>
              <a:ext cx="2347414" cy="399454"/>
            </a:xfrm>
            <a:prstGeom prst="rect">
              <a:avLst/>
            </a:prstGeom>
            <a:noFill/>
          </p:spPr>
          <p:txBody>
            <a:bodyPr wrap="square" rtlCol="0">
              <a:spAutoFit/>
            </a:bodyPr>
            <a:lstStyle/>
            <a:p>
              <a:r>
                <a:rPr lang="zh-CN" altLang="en-US" sz="1100" dirty="0"/>
                <a:t>愿景的完备性</a:t>
              </a:r>
            </a:p>
          </p:txBody>
        </p:sp>
        <p:sp>
          <p:nvSpPr>
            <p:cNvPr id="26" name="矩形 25"/>
            <p:cNvSpPr/>
            <p:nvPr/>
          </p:nvSpPr>
          <p:spPr>
            <a:xfrm rot="16200000">
              <a:off x="983617" y="3473293"/>
              <a:ext cx="933478" cy="619705"/>
            </a:xfrm>
            <a:prstGeom prst="rect">
              <a:avLst/>
            </a:prstGeom>
          </p:spPr>
          <p:txBody>
            <a:bodyPr wrap="square">
              <a:spAutoFit/>
            </a:bodyPr>
            <a:lstStyle/>
            <a:p>
              <a:r>
                <a:rPr lang="zh-CN" altLang="en-US" sz="1100" dirty="0">
                  <a:solidFill>
                    <a:srgbClr val="333333"/>
                  </a:solidFill>
                  <a:cs typeface="Mongolian Baiti" panose="03000500000000000000" pitchFamily="66" charset="0"/>
                </a:rPr>
                <a:t>执行能力</a:t>
              </a:r>
              <a:endParaRPr lang="zh-CN" altLang="en-US" sz="1100" dirty="0"/>
            </a:p>
          </p:txBody>
        </p:sp>
      </p:grpSp>
      <p:pic>
        <p:nvPicPr>
          <p:cNvPr id="160770" name="Picture 2" descr="http://qr.api.cli.im/qr?data=http%253A%252F%252Fmp.weixin.qq.com%252Fs%252FqajOZxa_zGDl-_QW-yoAgA&amp;level=H&amp;transparent=false&amp;bgcolor=%23ffffff&amp;forecolor=%23000000&amp;blockpixel=12&amp;marginblock=1&amp;logourl=&amp;size=280&amp;kid=cliim&amp;key=dab9eccd1a82e6e581dffe0be6d13a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3746015"/>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图示 26"/>
          <p:cNvGraphicFramePr/>
          <p:nvPr>
            <p:extLst>
              <p:ext uri="{D42A27DB-BD31-4B8C-83A1-F6EECF244321}">
                <p14:modId xmlns:p14="http://schemas.microsoft.com/office/powerpoint/2010/main" val="106587468"/>
              </p:ext>
            </p:extLst>
          </p:nvPr>
        </p:nvGraphicFramePr>
        <p:xfrm>
          <a:off x="5231325" y="1844825"/>
          <a:ext cx="4188379" cy="4485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文本框 29"/>
          <p:cNvSpPr txBox="1"/>
          <p:nvPr/>
        </p:nvSpPr>
        <p:spPr>
          <a:xfrm>
            <a:off x="10432523" y="3376683"/>
            <a:ext cx="646331" cy="369332"/>
          </a:xfrm>
          <a:prstGeom prst="rect">
            <a:avLst/>
          </a:prstGeom>
          <a:noFill/>
        </p:spPr>
        <p:txBody>
          <a:bodyPr wrap="none" rtlCol="0">
            <a:spAutoFit/>
          </a:bodyPr>
          <a:lstStyle/>
          <a:p>
            <a:r>
              <a:rPr lang="zh-CN" altLang="en-US" dirty="0"/>
              <a:t>详见</a:t>
            </a:r>
          </a:p>
        </p:txBody>
      </p:sp>
    </p:spTree>
    <p:extLst>
      <p:ext uri="{BB962C8B-B14F-4D97-AF65-F5344CB8AC3E}">
        <p14:creationId xmlns:p14="http://schemas.microsoft.com/office/powerpoint/2010/main" val="3641515558"/>
      </p:ext>
    </p:extLst>
  </p:cSld>
  <p:clrMapOvr>
    <a:masterClrMapping/>
  </p:clrMapOvr>
  <p:transition>
    <p:blinds dir="ver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10435" cy="821913"/>
          </a:xfrm>
        </p:spPr>
        <p:txBody>
          <a:bodyPr/>
          <a:lstStyle/>
          <a:p>
            <a:r>
              <a:rPr lang="zh-CN" altLang="zh-CN" dirty="0"/>
              <a:t>如何跟踪数据科学的最新动态</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502427476"/>
              </p:ext>
            </p:extLst>
          </p:nvPr>
        </p:nvGraphicFramePr>
        <p:xfrm>
          <a:off x="812800" y="1500188"/>
          <a:ext cx="9675688" cy="53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a:latin typeface="Arial" panose="020B0604020202020204" pitchFamily="34" charset="0"/>
                <a:cs typeface="Arial" panose="020B0604020202020204" pitchFamily="34" charset="0"/>
              </a:rPr>
              <a:t>►</a:t>
            </a:r>
            <a:r>
              <a:rPr lang="zh-CN" altLang="zh-CN" dirty="0"/>
              <a:t>如何</a:t>
            </a:r>
            <a:r>
              <a:rPr lang="zh-CN" altLang="en-US" dirty="0"/>
              <a:t>继续学习</a:t>
            </a:r>
          </a:p>
        </p:txBody>
      </p:sp>
    </p:spTree>
    <p:extLst>
      <p:ext uri="{BB962C8B-B14F-4D97-AF65-F5344CB8AC3E}">
        <p14:creationId xmlns:p14="http://schemas.microsoft.com/office/powerpoint/2010/main" val="1425586226"/>
      </p:ext>
    </p:extLst>
  </p:cSld>
  <p:clrMapOvr>
    <a:masterClrMapping/>
  </p:clrMapOvr>
  <p:transition>
    <p:blinds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a:t>经典文献选读</a:t>
            </a:r>
          </a:p>
        </p:txBody>
      </p:sp>
      <p:sp>
        <p:nvSpPr>
          <p:cNvPr id="3" name="内容占位符 2"/>
          <p:cNvSpPr>
            <a:spLocks noGrp="1"/>
          </p:cNvSpPr>
          <p:nvPr>
            <p:ph idx="1"/>
          </p:nvPr>
        </p:nvSpPr>
        <p:spPr>
          <a:xfrm>
            <a:off x="812800" y="1500175"/>
            <a:ext cx="6003280" cy="4762910"/>
          </a:xfrm>
        </p:spPr>
        <p:txBody>
          <a:bodyPr/>
          <a:lstStyle/>
          <a:p>
            <a:pPr lvl="0"/>
            <a:r>
              <a:rPr lang="en-US" altLang="zh-CN" b="1" dirty="0" err="1">
                <a:latin typeface="Times New Roman" panose="02020603050405020304" pitchFamily="18" charset="0"/>
                <a:cs typeface="Times New Roman" panose="02020603050405020304" pitchFamily="18" charset="0"/>
              </a:rPr>
              <a:t>Mattmann</a:t>
            </a:r>
            <a:r>
              <a:rPr lang="en-US" altLang="zh-CN" b="1" dirty="0">
                <a:latin typeface="Times New Roman" panose="02020603050405020304" pitchFamily="18" charset="0"/>
                <a:cs typeface="Times New Roman" panose="02020603050405020304" pitchFamily="18" charset="0"/>
              </a:rPr>
              <a:t> C A. Computing: A vision for data science[J]. </a:t>
            </a:r>
            <a:r>
              <a:rPr lang="en-US" altLang="zh-CN" b="1" dirty="0">
                <a:solidFill>
                  <a:srgbClr val="FF0000"/>
                </a:solidFill>
                <a:latin typeface="Times New Roman" panose="02020603050405020304" pitchFamily="18" charset="0"/>
                <a:cs typeface="Times New Roman" panose="02020603050405020304" pitchFamily="18" charset="0"/>
              </a:rPr>
              <a:t>Nature</a:t>
            </a:r>
            <a:r>
              <a:rPr lang="en-US" altLang="zh-CN" b="1" dirty="0">
                <a:latin typeface="Times New Roman" panose="02020603050405020304" pitchFamily="18" charset="0"/>
                <a:cs typeface="Times New Roman" panose="02020603050405020304" pitchFamily="18" charset="0"/>
              </a:rPr>
              <a:t>, 2013, 493(7433): 473-475.</a:t>
            </a:r>
            <a:endParaRPr lang="zh-CN" altLang="zh-CN"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43" y="2823735"/>
            <a:ext cx="4130402" cy="4002217"/>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6269340" y="4118227"/>
            <a:ext cx="1723549"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sz="2400" dirty="0"/>
              <a:t>算法集成</a:t>
            </a:r>
            <a:endParaRPr lang="en-US" altLang="zh-CN" sz="2400" dirty="0"/>
          </a:p>
          <a:p>
            <a:r>
              <a:rPr lang="zh-CN" altLang="en-US" sz="2400" dirty="0"/>
              <a:t>数据洪流</a:t>
            </a:r>
            <a:endParaRPr lang="en-US" altLang="zh-CN" sz="2400" dirty="0"/>
          </a:p>
          <a:p>
            <a:r>
              <a:rPr lang="zh-CN" altLang="en-US" sz="2400" dirty="0"/>
              <a:t>发展与管理</a:t>
            </a:r>
            <a:endParaRPr lang="en-US" altLang="zh-CN" sz="2400" dirty="0"/>
          </a:p>
          <a:p>
            <a:r>
              <a:rPr lang="zh-CN" altLang="en-US" sz="2400" dirty="0"/>
              <a:t>数据异构性</a:t>
            </a:r>
            <a:endParaRPr lang="en-US" altLang="zh-CN" sz="2400" dirty="0"/>
          </a:p>
          <a:p>
            <a:r>
              <a:rPr lang="zh-CN" altLang="en-US" sz="2400" dirty="0"/>
              <a:t>人的作用</a:t>
            </a:r>
            <a:r>
              <a:rPr lang="en-US" altLang="zh-CN" sz="2400" dirty="0"/>
              <a:t> </a:t>
            </a:r>
          </a:p>
        </p:txBody>
      </p:sp>
      <p:pic>
        <p:nvPicPr>
          <p:cNvPr id="1026" name="Picture 2" descr="http://www.nature.com/nature/journal/v493/n7433/images/493473a-i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264" y="2348880"/>
            <a:ext cx="2694658" cy="415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835481"/>
      </p:ext>
    </p:extLst>
  </p:cSld>
  <p:clrMapOvr>
    <a:masterClrMapping/>
  </p:clrMapOvr>
  <p:transition>
    <p:blinds dir="vert"/>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3" name="内容占位符 2"/>
          <p:cNvSpPr>
            <a:spLocks noGrp="1"/>
          </p:cNvSpPr>
          <p:nvPr>
            <p:ph idx="1"/>
          </p:nvPr>
        </p:nvSpPr>
        <p:spPr>
          <a:xfrm>
            <a:off x="827319" y="1214423"/>
            <a:ext cx="5067176" cy="4762910"/>
          </a:xfrm>
        </p:spPr>
        <p:txBody>
          <a:bodyPr/>
          <a:lstStyle/>
          <a:p>
            <a:pPr lvl="0"/>
            <a:r>
              <a:rPr lang="en-US" altLang="zh-CN" b="1" dirty="0" err="1">
                <a:latin typeface="Times New Roman" panose="02020603050405020304" pitchFamily="18" charset="0"/>
                <a:cs typeface="Times New Roman" panose="02020603050405020304" pitchFamily="18" charset="0"/>
              </a:rPr>
              <a:t>Schutt</a:t>
            </a:r>
            <a:r>
              <a:rPr lang="en-US" altLang="zh-CN" b="1" dirty="0">
                <a:latin typeface="Times New Roman" panose="02020603050405020304" pitchFamily="18" charset="0"/>
                <a:cs typeface="Times New Roman" panose="02020603050405020304" pitchFamily="18" charset="0"/>
              </a:rPr>
              <a:t> R, O'Neil C. Doing data science: Straight talk from the frontline[M]. O'Reilly Media, Inc., 2013.</a:t>
            </a:r>
            <a:endParaRPr lang="zh-CN" altLang="zh-CN" sz="2000"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2386651"/>
            <a:ext cx="4014970" cy="4404050"/>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06616" y="1214423"/>
            <a:ext cx="6120680" cy="535531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altLang="zh-CN" dirty="0"/>
              <a:t>Introduction: What Is Data Science</a:t>
            </a:r>
          </a:p>
          <a:p>
            <a:pPr marL="285750" indent="-285750">
              <a:buFont typeface="Arial" panose="020B0604020202020204" pitchFamily="34" charset="0"/>
              <a:buChar char="•"/>
            </a:pPr>
            <a:r>
              <a:rPr lang="en-US" altLang="zh-CN" dirty="0"/>
              <a:t>Statistical Inference, Exploratory Data Analysis, and the Data Science Process</a:t>
            </a:r>
          </a:p>
          <a:p>
            <a:pPr marL="285750" indent="-285750">
              <a:buFont typeface="Arial" panose="020B0604020202020204" pitchFamily="34" charset="0"/>
              <a:buChar char="•"/>
            </a:pPr>
            <a:r>
              <a:rPr lang="en-US" altLang="zh-CN" dirty="0"/>
              <a:t>Algorithms</a:t>
            </a:r>
          </a:p>
          <a:p>
            <a:pPr marL="285750" indent="-285750">
              <a:buFont typeface="Arial" panose="020B0604020202020204" pitchFamily="34" charset="0"/>
              <a:buChar char="•"/>
            </a:pPr>
            <a:r>
              <a:rPr lang="en-US" altLang="zh-CN" dirty="0"/>
              <a:t>Spam Filters, Naive Bayes, and Wrangling</a:t>
            </a:r>
          </a:p>
          <a:p>
            <a:pPr marL="285750" indent="-285750">
              <a:buFont typeface="Arial" panose="020B0604020202020204" pitchFamily="34" charset="0"/>
              <a:buChar char="•"/>
            </a:pPr>
            <a:r>
              <a:rPr lang="en-US" altLang="zh-CN" dirty="0"/>
              <a:t>Logistic Regression</a:t>
            </a:r>
          </a:p>
          <a:p>
            <a:pPr marL="285750" indent="-285750">
              <a:buFont typeface="Arial" panose="020B0604020202020204" pitchFamily="34" charset="0"/>
              <a:buChar char="•"/>
            </a:pPr>
            <a:r>
              <a:rPr lang="en-US" altLang="zh-CN" dirty="0"/>
              <a:t>Time Stamps and Financial Modeling</a:t>
            </a:r>
          </a:p>
          <a:p>
            <a:pPr marL="285750" indent="-285750">
              <a:buFont typeface="Arial" panose="020B0604020202020204" pitchFamily="34" charset="0"/>
              <a:buChar char="•"/>
            </a:pPr>
            <a:r>
              <a:rPr lang="en-US" altLang="zh-CN" dirty="0"/>
              <a:t>Extracting Meaning from Data</a:t>
            </a:r>
          </a:p>
          <a:p>
            <a:pPr marL="285750" indent="-285750">
              <a:buFont typeface="Arial" panose="020B0604020202020204" pitchFamily="34" charset="0"/>
              <a:buChar char="•"/>
            </a:pPr>
            <a:r>
              <a:rPr lang="en-US" altLang="zh-CN" dirty="0"/>
              <a:t>Recommendation Engines: Building a User-Facing Data Product at Scale</a:t>
            </a:r>
          </a:p>
          <a:p>
            <a:pPr marL="285750" indent="-285750">
              <a:buFont typeface="Arial" panose="020B0604020202020204" pitchFamily="34" charset="0"/>
              <a:buChar char="•"/>
            </a:pPr>
            <a:r>
              <a:rPr lang="en-US" altLang="zh-CN" dirty="0"/>
              <a:t>Data Visualization and Fraud Detection</a:t>
            </a:r>
          </a:p>
          <a:p>
            <a:pPr marL="285750" indent="-285750">
              <a:buFont typeface="Arial" panose="020B0604020202020204" pitchFamily="34" charset="0"/>
              <a:buChar char="•"/>
            </a:pPr>
            <a:r>
              <a:rPr lang="en-US" altLang="zh-CN" dirty="0"/>
              <a:t>Social Networks and Data Journalism</a:t>
            </a:r>
          </a:p>
          <a:p>
            <a:pPr marL="285750" indent="-285750">
              <a:buFont typeface="Arial" panose="020B0604020202020204" pitchFamily="34" charset="0"/>
              <a:buChar char="•"/>
            </a:pPr>
            <a:r>
              <a:rPr lang="en-US" altLang="zh-CN" dirty="0"/>
              <a:t>Causality</a:t>
            </a:r>
          </a:p>
          <a:p>
            <a:pPr marL="285750" indent="-285750">
              <a:buFont typeface="Arial" panose="020B0604020202020204" pitchFamily="34" charset="0"/>
              <a:buChar char="•"/>
            </a:pPr>
            <a:r>
              <a:rPr lang="en-US" altLang="zh-CN" dirty="0"/>
              <a:t>Epidemiology</a:t>
            </a:r>
          </a:p>
          <a:p>
            <a:pPr marL="285750" indent="-285750">
              <a:buFont typeface="Arial" panose="020B0604020202020204" pitchFamily="34" charset="0"/>
              <a:buChar char="•"/>
            </a:pPr>
            <a:r>
              <a:rPr lang="en-US" altLang="zh-CN" dirty="0"/>
              <a:t>Lessons Learned from Data Competitions: Data Leakage and Model Evaluation</a:t>
            </a:r>
          </a:p>
          <a:p>
            <a:pPr marL="285750" indent="-285750">
              <a:buFont typeface="Arial" panose="020B0604020202020204" pitchFamily="34" charset="0"/>
              <a:buChar char="•"/>
            </a:pPr>
            <a:r>
              <a:rPr lang="en-US" altLang="zh-CN" dirty="0"/>
              <a:t>Data Engineering: </a:t>
            </a:r>
            <a:r>
              <a:rPr lang="en-US" altLang="zh-CN" dirty="0" err="1"/>
              <a:t>MapReduce</a:t>
            </a:r>
            <a:r>
              <a:rPr lang="en-US" altLang="zh-CN" dirty="0"/>
              <a:t>, </a:t>
            </a:r>
            <a:r>
              <a:rPr lang="en-US" altLang="zh-CN" dirty="0" err="1"/>
              <a:t>Pregel</a:t>
            </a:r>
            <a:r>
              <a:rPr lang="en-US" altLang="zh-CN" dirty="0"/>
              <a:t>, and Hadoop</a:t>
            </a:r>
          </a:p>
          <a:p>
            <a:pPr marL="285750" indent="-285750">
              <a:buFont typeface="Arial" panose="020B0604020202020204" pitchFamily="34" charset="0"/>
              <a:buChar char="•"/>
            </a:pPr>
            <a:r>
              <a:rPr lang="en-US" altLang="zh-CN" dirty="0"/>
              <a:t>The Students Speak</a:t>
            </a:r>
          </a:p>
          <a:p>
            <a:pPr marL="285750" indent="-285750">
              <a:buFont typeface="Arial" panose="020B0604020202020204" pitchFamily="34" charset="0"/>
              <a:buChar char="•"/>
            </a:pPr>
            <a:r>
              <a:rPr lang="en-US" altLang="zh-CN" dirty="0"/>
              <a:t>Next-Generation Data Scientists, Hubris, and Ethics</a:t>
            </a:r>
            <a:endParaRPr lang="zh-CN" altLang="en-US" dirty="0"/>
          </a:p>
        </p:txBody>
      </p:sp>
    </p:spTree>
    <p:extLst>
      <p:ext uri="{BB962C8B-B14F-4D97-AF65-F5344CB8AC3E}">
        <p14:creationId xmlns:p14="http://schemas.microsoft.com/office/powerpoint/2010/main" val="3763820255"/>
      </p:ext>
    </p:extLst>
  </p:cSld>
  <p:clrMapOvr>
    <a:masterClrMapping/>
  </p:clrMapOvr>
  <p:transition>
    <p:blinds dir="vert"/>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a:t>经典文献选读</a:t>
            </a:r>
          </a:p>
        </p:txBody>
      </p:sp>
      <p:sp>
        <p:nvSpPr>
          <p:cNvPr id="3" name="内容占位符 2"/>
          <p:cNvSpPr>
            <a:spLocks noGrp="1"/>
          </p:cNvSpPr>
          <p:nvPr>
            <p:ph idx="1"/>
          </p:nvPr>
        </p:nvSpPr>
        <p:spPr>
          <a:xfrm>
            <a:off x="812800" y="1500175"/>
            <a:ext cx="10827816" cy="4762910"/>
          </a:xfrm>
        </p:spPr>
        <p:txBody>
          <a:bodyPr/>
          <a:lstStyle/>
          <a:p>
            <a:pPr lvl="0"/>
            <a:r>
              <a:rPr lang="en-US" altLang="zh-CN" b="1" dirty="0" err="1">
                <a:latin typeface="Times New Roman" panose="02020603050405020304" pitchFamily="18" charset="0"/>
                <a:cs typeface="Times New Roman" panose="02020603050405020304" pitchFamily="18" charset="0"/>
              </a:rPr>
              <a:t>Zumel</a:t>
            </a:r>
            <a:r>
              <a:rPr lang="en-US" altLang="zh-CN" b="1" dirty="0">
                <a:latin typeface="Times New Roman" panose="02020603050405020304" pitchFamily="18" charset="0"/>
                <a:cs typeface="Times New Roman" panose="02020603050405020304" pitchFamily="18" charset="0"/>
              </a:rPr>
              <a:t> N, Mount J, </a:t>
            </a:r>
            <a:r>
              <a:rPr lang="en-US" altLang="zh-CN" b="1" dirty="0" err="1">
                <a:latin typeface="Times New Roman" panose="02020603050405020304" pitchFamily="18" charset="0"/>
                <a:cs typeface="Times New Roman" panose="02020603050405020304" pitchFamily="18" charset="0"/>
              </a:rPr>
              <a:t>Porzak</a:t>
            </a:r>
            <a:r>
              <a:rPr lang="en-US" altLang="zh-CN" b="1" dirty="0">
                <a:latin typeface="Times New Roman" panose="02020603050405020304" pitchFamily="18" charset="0"/>
                <a:cs typeface="Times New Roman" panose="02020603050405020304" pitchFamily="18" charset="0"/>
              </a:rPr>
              <a:t> J. </a:t>
            </a:r>
            <a:r>
              <a:rPr lang="en-US" altLang="zh-CN" b="1" dirty="0">
                <a:solidFill>
                  <a:srgbClr val="FF0000"/>
                </a:solidFill>
                <a:latin typeface="Times New Roman" panose="02020603050405020304" pitchFamily="18" charset="0"/>
                <a:cs typeface="Times New Roman" panose="02020603050405020304" pitchFamily="18" charset="0"/>
              </a:rPr>
              <a:t>Practical data science with R</a:t>
            </a:r>
            <a:r>
              <a:rPr lang="en-US" altLang="zh-CN" b="1" dirty="0">
                <a:latin typeface="Times New Roman" panose="02020603050405020304" pitchFamily="18" charset="0"/>
                <a:cs typeface="Times New Roman" panose="02020603050405020304" pitchFamily="18" charset="0"/>
              </a:rPr>
              <a:t>[M]. Manning, 2014</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2" y="2135406"/>
            <a:ext cx="3966809" cy="46059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456777" y="2135406"/>
            <a:ext cx="7263959" cy="4605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7460538"/>
      </p:ext>
    </p:extLst>
  </p:cSld>
  <p:clrMapOvr>
    <a:masterClrMapping/>
  </p:clrMapOvr>
  <p:transition>
    <p:blinds dir="vert"/>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3" name="内容占位符 2"/>
          <p:cNvSpPr>
            <a:spLocks noGrp="1"/>
          </p:cNvSpPr>
          <p:nvPr>
            <p:ph idx="1"/>
          </p:nvPr>
        </p:nvSpPr>
        <p:spPr>
          <a:xfrm>
            <a:off x="812800" y="1500175"/>
            <a:ext cx="6147296" cy="4762910"/>
          </a:xfrm>
        </p:spPr>
        <p:txBody>
          <a:bodyPr/>
          <a:lstStyle/>
          <a:p>
            <a:pPr lvl="0"/>
            <a:r>
              <a:rPr lang="en-US" altLang="zh-CN" b="1" dirty="0">
                <a:latin typeface="Times New Roman" panose="02020603050405020304" pitchFamily="18" charset="0"/>
                <a:cs typeface="Times New Roman" panose="02020603050405020304" pitchFamily="18" charset="0"/>
              </a:rPr>
              <a:t>Ojeda T, Murphy S P, Bengfort B, et al. </a:t>
            </a:r>
            <a:r>
              <a:rPr lang="en-US" altLang="zh-CN" b="1" dirty="0">
                <a:solidFill>
                  <a:srgbClr val="FF0000"/>
                </a:solidFill>
                <a:latin typeface="Times New Roman" panose="02020603050405020304" pitchFamily="18" charset="0"/>
                <a:cs typeface="Times New Roman" panose="02020603050405020304" pitchFamily="18" charset="0"/>
              </a:rPr>
              <a:t>Practical Data Science Cookbook[M</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Packt</a:t>
            </a:r>
            <a:r>
              <a:rPr lang="en-US" altLang="zh-CN" b="1" dirty="0">
                <a:latin typeface="Times New Roman" panose="02020603050405020304" pitchFamily="18" charset="0"/>
                <a:cs typeface="Times New Roman" panose="02020603050405020304" pitchFamily="18" charset="0"/>
              </a:rPr>
              <a:t> Publishing Ltd, 2014.</a:t>
            </a:r>
            <a:endParaRPr lang="zh-CN" altLang="zh-CN" sz="1800"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2969096"/>
            <a:ext cx="5087297" cy="3482157"/>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7045899" y="1700808"/>
            <a:ext cx="4680520" cy="477053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zh-CN" altLang="en-US" sz="1600" dirty="0"/>
              <a:t>Chapter 1: </a:t>
            </a:r>
            <a:r>
              <a:rPr lang="zh-CN" altLang="en-US" sz="1600" dirty="0">
                <a:solidFill>
                  <a:srgbClr val="FF0000"/>
                </a:solidFill>
              </a:rPr>
              <a:t>Preparing Your Data Science Environment</a:t>
            </a:r>
          </a:p>
          <a:p>
            <a:r>
              <a:rPr lang="zh-CN" altLang="en-US" sz="1600" dirty="0"/>
              <a:t>Chapter 2: Driving Visual Analysis with </a:t>
            </a:r>
            <a:r>
              <a:rPr lang="zh-CN" altLang="en-US" sz="1600" dirty="0">
                <a:solidFill>
                  <a:srgbClr val="FF0000"/>
                </a:solidFill>
              </a:rPr>
              <a:t>Automobile Data </a:t>
            </a:r>
            <a:r>
              <a:rPr lang="zh-CN" altLang="en-US" sz="1600" dirty="0"/>
              <a:t>(R)</a:t>
            </a:r>
          </a:p>
          <a:p>
            <a:r>
              <a:rPr lang="zh-CN" altLang="en-US" sz="1600" dirty="0"/>
              <a:t>Chapter 3: Simulating American </a:t>
            </a:r>
            <a:r>
              <a:rPr lang="zh-CN" altLang="en-US" sz="1600" dirty="0">
                <a:solidFill>
                  <a:srgbClr val="FF0000"/>
                </a:solidFill>
              </a:rPr>
              <a:t>Football Data </a:t>
            </a:r>
            <a:r>
              <a:rPr lang="zh-CN" altLang="en-US" sz="1600" dirty="0"/>
              <a:t>(R)</a:t>
            </a:r>
          </a:p>
          <a:p>
            <a:r>
              <a:rPr lang="zh-CN" altLang="en-US" sz="1600" dirty="0"/>
              <a:t>Chapter 4: Modeling </a:t>
            </a:r>
            <a:r>
              <a:rPr lang="zh-CN" altLang="en-US" sz="1600" dirty="0">
                <a:solidFill>
                  <a:srgbClr val="FF0000"/>
                </a:solidFill>
              </a:rPr>
              <a:t>Stock Market Data </a:t>
            </a:r>
            <a:r>
              <a:rPr lang="zh-CN" altLang="en-US" sz="1600" dirty="0"/>
              <a:t>(R)</a:t>
            </a:r>
          </a:p>
          <a:p>
            <a:r>
              <a:rPr lang="zh-CN" altLang="en-US" sz="1600" dirty="0"/>
              <a:t>Chapter 5: Visually Exploring </a:t>
            </a:r>
            <a:r>
              <a:rPr lang="zh-CN" altLang="en-US" sz="1600" dirty="0">
                <a:solidFill>
                  <a:srgbClr val="FF0000"/>
                </a:solidFill>
              </a:rPr>
              <a:t>Employment Data</a:t>
            </a:r>
            <a:r>
              <a:rPr lang="zh-CN" altLang="en-US" sz="1600" dirty="0"/>
              <a:t> (R)</a:t>
            </a:r>
          </a:p>
          <a:p>
            <a:r>
              <a:rPr lang="zh-CN" altLang="en-US" sz="1600" dirty="0"/>
              <a:t>Chapter 6: Creating Application-oriented Analyses Using </a:t>
            </a:r>
            <a:r>
              <a:rPr lang="zh-CN" altLang="en-US" sz="1600" dirty="0">
                <a:solidFill>
                  <a:srgbClr val="FF0000"/>
                </a:solidFill>
              </a:rPr>
              <a:t>Tax Data </a:t>
            </a:r>
            <a:r>
              <a:rPr lang="zh-CN" altLang="en-US" sz="1600" dirty="0"/>
              <a:t>(Python)</a:t>
            </a:r>
          </a:p>
          <a:p>
            <a:r>
              <a:rPr lang="zh-CN" altLang="en-US" sz="1600" dirty="0"/>
              <a:t>Chapter 7: Driving Visual Analyses with </a:t>
            </a:r>
            <a:r>
              <a:rPr lang="zh-CN" altLang="en-US" sz="1600" dirty="0">
                <a:solidFill>
                  <a:srgbClr val="FF0000"/>
                </a:solidFill>
              </a:rPr>
              <a:t>Automobile Data </a:t>
            </a:r>
            <a:r>
              <a:rPr lang="zh-CN" altLang="en-US" sz="1600" dirty="0"/>
              <a:t>(Python)</a:t>
            </a:r>
          </a:p>
          <a:p>
            <a:r>
              <a:rPr lang="zh-CN" altLang="en-US" sz="1600" dirty="0"/>
              <a:t>Chapter 8: Working with </a:t>
            </a:r>
            <a:r>
              <a:rPr lang="zh-CN" altLang="en-US" sz="1600" dirty="0">
                <a:solidFill>
                  <a:srgbClr val="FF0000"/>
                </a:solidFill>
              </a:rPr>
              <a:t>Social Graphs </a:t>
            </a:r>
            <a:r>
              <a:rPr lang="zh-CN" altLang="en-US" sz="1600" dirty="0"/>
              <a:t>(Python)</a:t>
            </a:r>
          </a:p>
          <a:p>
            <a:r>
              <a:rPr lang="zh-CN" altLang="en-US" sz="1600" dirty="0"/>
              <a:t>Chapter 9: </a:t>
            </a:r>
            <a:r>
              <a:rPr lang="zh-CN" altLang="en-US" sz="1600" dirty="0">
                <a:solidFill>
                  <a:srgbClr val="FF0000"/>
                </a:solidFill>
              </a:rPr>
              <a:t>Recommending Movies </a:t>
            </a:r>
            <a:r>
              <a:rPr lang="zh-CN" altLang="en-US" sz="1600" dirty="0"/>
              <a:t>at Scale (Python)</a:t>
            </a:r>
          </a:p>
          <a:p>
            <a:r>
              <a:rPr lang="zh-CN" altLang="en-US" sz="1600" dirty="0"/>
              <a:t>Chapter 10: Harvesting and Geolocating </a:t>
            </a:r>
            <a:r>
              <a:rPr lang="zh-CN" altLang="en-US" sz="1600" dirty="0">
                <a:solidFill>
                  <a:srgbClr val="FF0000"/>
                </a:solidFill>
              </a:rPr>
              <a:t>Twitter Data </a:t>
            </a:r>
            <a:r>
              <a:rPr lang="zh-CN" altLang="en-US" sz="1600" dirty="0"/>
              <a:t>(Python)</a:t>
            </a:r>
          </a:p>
          <a:p>
            <a:r>
              <a:rPr lang="zh-CN" altLang="en-US" sz="1600" dirty="0"/>
              <a:t>Chapter 11: </a:t>
            </a:r>
            <a:r>
              <a:rPr lang="zh-CN" altLang="en-US" sz="1600" dirty="0">
                <a:solidFill>
                  <a:srgbClr val="FF0000"/>
                </a:solidFill>
              </a:rPr>
              <a:t>Optimizing Numerical Code </a:t>
            </a:r>
            <a:r>
              <a:rPr lang="zh-CN" altLang="en-US" sz="1600" dirty="0"/>
              <a:t>with NumPy and SciPy (Python)</a:t>
            </a:r>
          </a:p>
        </p:txBody>
      </p:sp>
    </p:spTree>
    <p:extLst>
      <p:ext uri="{BB962C8B-B14F-4D97-AF65-F5344CB8AC3E}">
        <p14:creationId xmlns:p14="http://schemas.microsoft.com/office/powerpoint/2010/main" val="1371470526"/>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397933" y="392510"/>
            <a:ext cx="10666619" cy="821913"/>
          </a:xfrm>
        </p:spPr>
        <p:txBody>
          <a:bodyPr/>
          <a:lstStyle/>
          <a:p>
            <a:r>
              <a:rPr lang="zh-CN" altLang="en-US" dirty="0"/>
              <a:t>在大数据时代，你还在这样做研究吗？</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45" y="1916832"/>
            <a:ext cx="6865860" cy="3888432"/>
          </a:xfrm>
          <a:prstGeom prst="rect">
            <a:avLst/>
          </a:prstGeom>
        </p:spPr>
      </p:pic>
    </p:spTree>
    <p:extLst>
      <p:ext uri="{BB962C8B-B14F-4D97-AF65-F5344CB8AC3E}">
        <p14:creationId xmlns:p14="http://schemas.microsoft.com/office/powerpoint/2010/main" val="2701594751"/>
      </p:ext>
    </p:extLst>
  </p:cSld>
  <p:clrMapOvr>
    <a:masterClrMapping/>
  </p:clrMapOvr>
  <p:transition>
    <p:blinds dir="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450595" cy="821913"/>
          </a:xfrm>
        </p:spPr>
        <p:txBody>
          <a:bodyPr/>
          <a:lstStyle/>
          <a:p>
            <a:r>
              <a:rPr lang="zh-CN" altLang="en-US" dirty="0"/>
              <a:t>经典文献选读</a:t>
            </a:r>
          </a:p>
        </p:txBody>
      </p:sp>
      <p:sp>
        <p:nvSpPr>
          <p:cNvPr id="3" name="内容占位符 2"/>
          <p:cNvSpPr>
            <a:spLocks noGrp="1"/>
          </p:cNvSpPr>
          <p:nvPr>
            <p:ph idx="1"/>
          </p:nvPr>
        </p:nvSpPr>
        <p:spPr>
          <a:xfrm>
            <a:off x="812800" y="1500175"/>
            <a:ext cx="10827816" cy="4762910"/>
          </a:xfrm>
        </p:spPr>
        <p:txBody>
          <a:bodyPr/>
          <a:lstStyle/>
          <a:p>
            <a:pPr lvl="0"/>
            <a:r>
              <a:rPr lang="en-US" altLang="zh-CN" dirty="0">
                <a:latin typeface="Times New Roman" panose="02020603050405020304" pitchFamily="18" charset="0"/>
                <a:cs typeface="Times New Roman" panose="02020603050405020304" pitchFamily="18" charset="0"/>
              </a:rPr>
              <a:t>Carl Shan.</a:t>
            </a:r>
            <a:r>
              <a:rPr lang="en-US" altLang="zh-CN" b="1" dirty="0">
                <a:solidFill>
                  <a:srgbClr val="FF0000"/>
                </a:solidFill>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Data Science Handbook</a:t>
            </a:r>
            <a:r>
              <a:rPr lang="en-US" altLang="zh-CN" dirty="0">
                <a:latin typeface="Times New Roman" panose="02020603050405020304" pitchFamily="18" charset="0"/>
                <a:cs typeface="Times New Roman" panose="02020603050405020304" pitchFamily="18" charset="0"/>
              </a:rPr>
              <a:t>[M].The Data Science Bookshelf,2015.</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420888"/>
            <a:ext cx="3128117" cy="402766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735960" y="2684502"/>
            <a:ext cx="4536504" cy="3578583"/>
          </a:xfrm>
          <a:prstGeom prst="rect">
            <a:avLst/>
          </a:prstGeom>
        </p:spPr>
      </p:pic>
    </p:spTree>
    <p:extLst>
      <p:ext uri="{BB962C8B-B14F-4D97-AF65-F5344CB8AC3E}">
        <p14:creationId xmlns:p14="http://schemas.microsoft.com/office/powerpoint/2010/main" val="2021722966"/>
      </p:ext>
    </p:extLst>
  </p:cSld>
  <p:clrMapOvr>
    <a:masterClrMapping/>
  </p:clrMapOvr>
  <p:transition>
    <p:blinds dir="vert"/>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dirty="0"/>
              <a:t>经典文献选读</a:t>
            </a:r>
          </a:p>
        </p:txBody>
      </p:sp>
      <p:sp>
        <p:nvSpPr>
          <p:cNvPr id="3" name="内容占位符 2"/>
          <p:cNvSpPr>
            <a:spLocks noGrp="1"/>
          </p:cNvSpPr>
          <p:nvPr>
            <p:ph idx="1"/>
          </p:nvPr>
        </p:nvSpPr>
        <p:spPr>
          <a:xfrm>
            <a:off x="812800" y="1500175"/>
            <a:ext cx="10395768" cy="4762910"/>
          </a:xfrm>
        </p:spPr>
        <p:txBody>
          <a:bodyPr/>
          <a:lstStyle/>
          <a:p>
            <a:pPr lvl="0"/>
            <a:r>
              <a:rPr lang="en-US" altLang="zh-CN" dirty="0">
                <a:latin typeface="Times New Roman" panose="02020603050405020304" pitchFamily="18" charset="0"/>
                <a:cs typeface="Times New Roman" panose="02020603050405020304" pitchFamily="18" charset="0"/>
              </a:rPr>
              <a:t>Davy </a:t>
            </a:r>
            <a:r>
              <a:rPr lang="en-US" altLang="zh-CN" dirty="0" err="1">
                <a:latin typeface="Times New Roman" panose="02020603050405020304" pitchFamily="18" charset="0"/>
                <a:cs typeface="Times New Roman" panose="02020603050405020304" pitchFamily="18" charset="0"/>
              </a:rPr>
              <a:t>Cielen</a:t>
            </a:r>
            <a:r>
              <a:rPr lang="en-US" altLang="zh-CN" dirty="0">
                <a:latin typeface="Times New Roman" panose="02020603050405020304" pitchFamily="18" charset="0"/>
                <a:cs typeface="Times New Roman" panose="02020603050405020304" pitchFamily="18" charset="0"/>
              </a:rPr>
              <a:t>, Arno D. B. </a:t>
            </a:r>
            <a:r>
              <a:rPr lang="en-US" altLang="zh-CN" dirty="0" err="1">
                <a:latin typeface="Times New Roman" panose="02020603050405020304" pitchFamily="18" charset="0"/>
                <a:cs typeface="Times New Roman" panose="02020603050405020304" pitchFamily="18" charset="0"/>
              </a:rPr>
              <a:t>Meysman</a:t>
            </a:r>
            <a:r>
              <a:rPr lang="en-US" altLang="zh-CN" dirty="0">
                <a:latin typeface="Times New Roman" panose="02020603050405020304" pitchFamily="18" charset="0"/>
                <a:cs typeface="Times New Roman" panose="02020603050405020304" pitchFamily="18" charset="0"/>
              </a:rPr>
              <a:t>, and Mohamed </a:t>
            </a:r>
            <a:r>
              <a:rPr lang="en-US" altLang="zh-CN" dirty="0" err="1">
                <a:latin typeface="Times New Roman" panose="02020603050405020304" pitchFamily="18" charset="0"/>
                <a:cs typeface="Times New Roman" panose="02020603050405020304" pitchFamily="18" charset="0"/>
              </a:rPr>
              <a:t>Ali</a:t>
            </a:r>
            <a:r>
              <a:rPr lang="en-US" altLang="zh-CN" b="1" dirty="0" err="1">
                <a:solidFill>
                  <a:srgbClr val="FF0000"/>
                </a:solidFill>
                <a:latin typeface="Times New Roman" panose="02020603050405020304" pitchFamily="18" charset="0"/>
                <a:cs typeface="Times New Roman" panose="02020603050405020304" pitchFamily="18" charset="0"/>
              </a:rPr>
              <a:t>.Introducing</a:t>
            </a:r>
            <a:r>
              <a:rPr lang="en-US" altLang="zh-CN" b="1" dirty="0">
                <a:solidFill>
                  <a:srgbClr val="FF0000"/>
                </a:solidFill>
                <a:latin typeface="Times New Roman" panose="02020603050405020304" pitchFamily="18" charset="0"/>
                <a:cs typeface="Times New Roman" panose="02020603050405020304" pitchFamily="18" charset="0"/>
              </a:rPr>
              <a:t> Data Science</a:t>
            </a:r>
            <a:r>
              <a:rPr lang="en-US" altLang="zh-CN" dirty="0">
                <a:latin typeface="Times New Roman" panose="02020603050405020304" pitchFamily="18" charset="0"/>
                <a:cs typeface="Times New Roman" panose="02020603050405020304" pitchFamily="18" charset="0"/>
              </a:rPr>
              <a:t>[M].Manning,2016.</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778648"/>
            <a:ext cx="3816424" cy="41511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6499606" y="2439578"/>
            <a:ext cx="4909606" cy="4490269"/>
          </a:xfrm>
          <a:prstGeom prst="rect">
            <a:avLst/>
          </a:prstGeom>
        </p:spPr>
      </p:pic>
    </p:spTree>
    <p:extLst>
      <p:ext uri="{BB962C8B-B14F-4D97-AF65-F5344CB8AC3E}">
        <p14:creationId xmlns:p14="http://schemas.microsoft.com/office/powerpoint/2010/main" val="3814502061"/>
      </p:ext>
    </p:extLst>
  </p:cSld>
  <p:clrMapOvr>
    <a:masterClrMapping/>
  </p:clrMapOvr>
  <p:transition>
    <p:blinds dir="vert"/>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a:t>经典文献选读</a:t>
            </a:r>
          </a:p>
        </p:txBody>
      </p:sp>
      <p:sp>
        <p:nvSpPr>
          <p:cNvPr id="3" name="内容占位符 2"/>
          <p:cNvSpPr>
            <a:spLocks noGrp="1"/>
          </p:cNvSpPr>
          <p:nvPr>
            <p:ph idx="1"/>
          </p:nvPr>
        </p:nvSpPr>
        <p:spPr>
          <a:xfrm>
            <a:off x="812800" y="1500175"/>
            <a:ext cx="10107736" cy="4762910"/>
          </a:xfrm>
        </p:spPr>
        <p:txBody>
          <a:bodyPr/>
          <a:lstStyle/>
          <a:p>
            <a:pPr lvl="0"/>
            <a:r>
              <a:rPr lang="en-US" altLang="zh-CN" dirty="0">
                <a:latin typeface="Times New Roman" panose="02020603050405020304" pitchFamily="18" charset="0"/>
                <a:cs typeface="Times New Roman" panose="02020603050405020304" pitchFamily="18" charset="0"/>
              </a:rPr>
              <a:t>Jerry Overton. </a:t>
            </a:r>
            <a:r>
              <a:rPr lang="en-US" altLang="zh-CN" b="1" dirty="0">
                <a:solidFill>
                  <a:srgbClr val="FF0000"/>
                </a:solidFill>
                <a:latin typeface="Times New Roman" panose="02020603050405020304" pitchFamily="18" charset="0"/>
                <a:cs typeface="Times New Roman" panose="02020603050405020304" pitchFamily="18" charset="0"/>
              </a:rPr>
              <a:t>Going Pro in Data Science</a:t>
            </a:r>
            <a:r>
              <a:rPr lang="en-US" altLang="zh-CN" dirty="0">
                <a:latin typeface="Times New Roman" panose="02020603050405020304" pitchFamily="18" charset="0"/>
                <a:cs typeface="Times New Roman" panose="02020603050405020304" pitchFamily="18" charset="0"/>
              </a:rPr>
              <a:t>[M]. O'Reilly,2016.</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837" y="2315948"/>
            <a:ext cx="3672408" cy="4232889"/>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168008" y="2620309"/>
            <a:ext cx="4979302" cy="378565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Arial" panose="020B0604020202020204" pitchFamily="34" charset="0"/>
              <a:buChar char="•"/>
            </a:pPr>
            <a:r>
              <a:rPr lang="en-US" altLang="zh-CN" sz="2400"/>
              <a:t>How to Get a Competitive Advantage Using Data Science</a:t>
            </a:r>
          </a:p>
          <a:p>
            <a:pPr marL="342900" indent="-342900">
              <a:buFont typeface="Arial" panose="020B0604020202020204" pitchFamily="34" charset="0"/>
              <a:buChar char="•"/>
            </a:pPr>
            <a:r>
              <a:rPr lang="en-US" altLang="zh-CN" sz="2400"/>
              <a:t>What to Look for in a Data Scientist</a:t>
            </a:r>
          </a:p>
          <a:p>
            <a:pPr marL="342900" indent="-342900">
              <a:buFont typeface="Arial" panose="020B0604020202020204" pitchFamily="34" charset="0"/>
              <a:buChar char="•"/>
            </a:pPr>
            <a:r>
              <a:rPr lang="en-US" altLang="zh-CN" sz="2400"/>
              <a:t>How to Think Like a Data Scientist</a:t>
            </a:r>
          </a:p>
          <a:p>
            <a:pPr marL="342900" indent="-342900">
              <a:buFont typeface="Arial" panose="020B0604020202020204" pitchFamily="34" charset="0"/>
              <a:buChar char="•"/>
            </a:pPr>
            <a:r>
              <a:rPr lang="en-US" altLang="zh-CN" sz="2400"/>
              <a:t>How to Write Code</a:t>
            </a:r>
          </a:p>
          <a:p>
            <a:pPr marL="342900" indent="-342900">
              <a:buFont typeface="Arial" panose="020B0604020202020204" pitchFamily="34" charset="0"/>
              <a:buChar char="•"/>
            </a:pPr>
            <a:r>
              <a:rPr lang="en-US" altLang="zh-CN" sz="2400"/>
              <a:t>How to Be Agile</a:t>
            </a:r>
          </a:p>
          <a:p>
            <a:pPr marL="342900" indent="-342900">
              <a:buFont typeface="Arial" panose="020B0604020202020204" pitchFamily="34" charset="0"/>
              <a:buChar char="•"/>
            </a:pPr>
            <a:r>
              <a:rPr lang="en-US" altLang="zh-CN" sz="2400"/>
              <a:t>How to Survive in Your Organization</a:t>
            </a:r>
            <a:endParaRPr lang="zh-CN" altLang="en-US" sz="2400" dirty="0"/>
          </a:p>
        </p:txBody>
      </p:sp>
    </p:spTree>
    <p:extLst>
      <p:ext uri="{BB962C8B-B14F-4D97-AF65-F5344CB8AC3E}">
        <p14:creationId xmlns:p14="http://schemas.microsoft.com/office/powerpoint/2010/main" val="4084403246"/>
      </p:ext>
    </p:extLst>
  </p:cSld>
  <p:clrMapOvr>
    <a:masterClrMapping/>
  </p:clrMapOvr>
  <p:transition>
    <p:blinds dir="vert"/>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dirty="0"/>
              <a:t>经典文献选读</a:t>
            </a:r>
          </a:p>
        </p:txBody>
      </p:sp>
      <p:sp>
        <p:nvSpPr>
          <p:cNvPr id="3" name="内容占位符 2"/>
          <p:cNvSpPr>
            <a:spLocks noGrp="1"/>
          </p:cNvSpPr>
          <p:nvPr>
            <p:ph idx="1"/>
          </p:nvPr>
        </p:nvSpPr>
        <p:spPr>
          <a:xfrm>
            <a:off x="812800" y="1500175"/>
            <a:ext cx="10035728" cy="4762910"/>
          </a:xfrm>
        </p:spPr>
        <p:txBody>
          <a:bodyPr/>
          <a:lstStyle/>
          <a:p>
            <a:pPr lvl="0"/>
            <a:r>
              <a:rPr lang="en-US" altLang="zh-CN" dirty="0">
                <a:latin typeface="Times New Roman" panose="02020603050405020304" pitchFamily="18" charset="0"/>
                <a:cs typeface="Times New Roman" panose="02020603050405020304" pitchFamily="18" charset="0"/>
              </a:rPr>
              <a:t>Pierson L, </a:t>
            </a:r>
            <a:r>
              <a:rPr lang="en-US" altLang="zh-CN" dirty="0" err="1">
                <a:latin typeface="Times New Roman" panose="02020603050405020304" pitchFamily="18" charset="0"/>
                <a:cs typeface="Times New Roman" panose="02020603050405020304" pitchFamily="18" charset="0"/>
              </a:rPr>
              <a:t>Swanstrom</a:t>
            </a:r>
            <a:r>
              <a:rPr lang="en-US" altLang="zh-CN" dirty="0">
                <a:latin typeface="Times New Roman" panose="02020603050405020304" pitchFamily="18" charset="0"/>
                <a:cs typeface="Times New Roman" panose="02020603050405020304" pitchFamily="18" charset="0"/>
              </a:rPr>
              <a:t> R, Anderson C. </a:t>
            </a:r>
            <a:r>
              <a:rPr lang="en-US" altLang="zh-CN" b="1" dirty="0">
                <a:solidFill>
                  <a:srgbClr val="FF0000"/>
                </a:solidFill>
                <a:latin typeface="Times New Roman" panose="02020603050405020304" pitchFamily="18" charset="0"/>
                <a:cs typeface="Times New Roman" panose="02020603050405020304" pitchFamily="18" charset="0"/>
              </a:rPr>
              <a:t>Data Science for Dummies</a:t>
            </a:r>
            <a:r>
              <a:rPr lang="en-US" altLang="zh-CN" dirty="0">
                <a:latin typeface="Times New Roman" panose="02020603050405020304" pitchFamily="18" charset="0"/>
                <a:cs typeface="Times New Roman" panose="02020603050405020304" pitchFamily="18" charset="0"/>
              </a:rPr>
              <a:t>[M]. John Wiley &amp; Sons, 2015.</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a:xfrm>
            <a:off x="34651" y="0"/>
            <a:ext cx="4416491" cy="260648"/>
          </a:xfrm>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stretch>
            <a:fillRect/>
          </a:stretch>
        </p:blipFill>
        <p:spPr>
          <a:xfrm>
            <a:off x="1828845" y="2440675"/>
            <a:ext cx="3600400" cy="440878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6240016" y="3100790"/>
            <a:ext cx="5400600"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a:t>Part I: Getting Started With Data Science</a:t>
            </a:r>
          </a:p>
          <a:p>
            <a:r>
              <a:rPr lang="en-US" altLang="zh-CN" sz="2000"/>
              <a:t>Part II: Using Data Science to Extract Meaning from Your Data</a:t>
            </a:r>
          </a:p>
          <a:p>
            <a:r>
              <a:rPr lang="en-US" altLang="zh-CN" sz="2000"/>
              <a:t>Part III: Creating Data Visualizations that Clearly Communicate Meaning</a:t>
            </a:r>
          </a:p>
          <a:p>
            <a:r>
              <a:rPr lang="en-US" altLang="zh-CN" sz="2000"/>
              <a:t>Part IV: Computing for Data Science</a:t>
            </a:r>
          </a:p>
          <a:p>
            <a:r>
              <a:rPr lang="en-US" altLang="zh-CN" sz="2000"/>
              <a:t>Part V: Applying Domain Expertise to Solve Real-World Problems Using Data Science</a:t>
            </a:r>
          </a:p>
          <a:p>
            <a:r>
              <a:rPr lang="en-US" altLang="zh-CN" sz="2000"/>
              <a:t>Part VI: The Part of Tens</a:t>
            </a:r>
            <a:endParaRPr lang="zh-CN" altLang="en-US" sz="2000" dirty="0"/>
          </a:p>
        </p:txBody>
      </p:sp>
    </p:spTree>
    <p:extLst>
      <p:ext uri="{BB962C8B-B14F-4D97-AF65-F5344CB8AC3E}">
        <p14:creationId xmlns:p14="http://schemas.microsoft.com/office/powerpoint/2010/main" val="3030525869"/>
      </p:ext>
    </p:extLst>
  </p:cSld>
  <p:clrMapOvr>
    <a:masterClrMapping/>
  </p:clrMapOvr>
  <p:transition>
    <p:blinds dir="vert"/>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a:t>经典文献选读</a:t>
            </a:r>
          </a:p>
        </p:txBody>
      </p:sp>
      <p:sp>
        <p:nvSpPr>
          <p:cNvPr id="3" name="内容占位符 2"/>
          <p:cNvSpPr>
            <a:spLocks noGrp="1"/>
          </p:cNvSpPr>
          <p:nvPr>
            <p:ph idx="1"/>
          </p:nvPr>
        </p:nvSpPr>
        <p:spPr>
          <a:xfrm>
            <a:off x="812800" y="1500175"/>
            <a:ext cx="10467776" cy="4762910"/>
          </a:xfrm>
        </p:spPr>
        <p:txBody>
          <a:bodyPr/>
          <a:lstStyle/>
          <a:p>
            <a:pPr lvl="0"/>
            <a:r>
              <a:rPr lang="en-US" altLang="zh-CN" dirty="0">
                <a:latin typeface="Times New Roman" panose="02020603050405020304" pitchFamily="18" charset="0"/>
                <a:cs typeface="Times New Roman" panose="02020603050405020304" pitchFamily="18" charset="0"/>
              </a:rPr>
              <a:t>Provost F, Fawcett T. </a:t>
            </a:r>
            <a:r>
              <a:rPr lang="en-US" altLang="zh-CN" b="1" dirty="0">
                <a:solidFill>
                  <a:srgbClr val="FF0000"/>
                </a:solidFill>
                <a:latin typeface="Times New Roman" panose="02020603050405020304" pitchFamily="18" charset="0"/>
                <a:cs typeface="Times New Roman" panose="02020603050405020304" pitchFamily="18" charset="0"/>
              </a:rPr>
              <a:t>Data Science for Business</a:t>
            </a:r>
            <a:r>
              <a:rPr lang="en-US" altLang="zh-CN" dirty="0">
                <a:latin typeface="Times New Roman" panose="02020603050405020304" pitchFamily="18" charset="0"/>
                <a:cs typeface="Times New Roman" panose="02020603050405020304" pitchFamily="18" charset="0"/>
              </a:rPr>
              <a:t>: What you need to know about data mining and data-analytic thinking[M]. O'Reilly Media, </a:t>
            </a:r>
            <a:r>
              <a:rPr lang="en-US" altLang="zh-CN" dirty="0" err="1">
                <a:latin typeface="Times New Roman" panose="02020603050405020304" pitchFamily="18" charset="0"/>
                <a:cs typeface="Times New Roman" panose="02020603050405020304" pitchFamily="18" charset="0"/>
              </a:rPr>
              <a:t>Inc</a:t>
            </a:r>
            <a:r>
              <a:rPr lang="en-US" altLang="zh-CN" dirty="0">
                <a:latin typeface="Times New Roman" panose="02020603050405020304" pitchFamily="18" charset="0"/>
                <a:cs typeface="Times New Roman" panose="02020603050405020304" pitchFamily="18" charset="0"/>
              </a:rPr>
              <a:t>, 2013.</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854" y="2943555"/>
            <a:ext cx="3206391" cy="3914445"/>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096000" y="2713335"/>
            <a:ext cx="5832648" cy="384720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wrap="square" rtlCol="0">
            <a:spAutoFit/>
          </a:bodyPr>
          <a:lstStyle/>
          <a:p>
            <a:r>
              <a:rPr lang="en-US" altLang="zh-CN" sz="1600" dirty="0"/>
              <a:t>1. Introduction: Data-Analytic Thinking</a:t>
            </a:r>
          </a:p>
          <a:p>
            <a:r>
              <a:rPr lang="en-US" altLang="zh-CN" sz="1600" dirty="0"/>
              <a:t>2. Business Problems and Data Science Solutions</a:t>
            </a:r>
          </a:p>
          <a:p>
            <a:r>
              <a:rPr lang="en-US" altLang="zh-CN" sz="1600" dirty="0"/>
              <a:t>3. Introduction to Predictive Modeling: From Correlation to Supervised Segmentation</a:t>
            </a:r>
          </a:p>
          <a:p>
            <a:r>
              <a:rPr lang="en-US" altLang="zh-CN" sz="1600" dirty="0"/>
              <a:t>4. Fitting a Model to Data</a:t>
            </a:r>
          </a:p>
          <a:p>
            <a:r>
              <a:rPr lang="en-US" altLang="zh-CN" sz="1600" dirty="0"/>
              <a:t>5. Overfitting and Its Avoidance</a:t>
            </a:r>
          </a:p>
          <a:p>
            <a:r>
              <a:rPr lang="en-US" altLang="zh-CN" sz="1600" dirty="0"/>
              <a:t>6. Similarity, Neighbors, and Clusters</a:t>
            </a:r>
          </a:p>
          <a:p>
            <a:r>
              <a:rPr lang="en-US" altLang="zh-CN" sz="1600" dirty="0"/>
              <a:t>7. Decision Analytic Thinking I: What Is a Good Model</a:t>
            </a:r>
          </a:p>
          <a:p>
            <a:r>
              <a:rPr lang="en-US" altLang="zh-CN" sz="1600" dirty="0"/>
              <a:t>8. Visualizing Model Performance</a:t>
            </a:r>
          </a:p>
          <a:p>
            <a:r>
              <a:rPr lang="en-US" altLang="zh-CN" sz="1600" dirty="0"/>
              <a:t>9. Evidence and Probabilities</a:t>
            </a:r>
          </a:p>
          <a:p>
            <a:r>
              <a:rPr lang="en-US" altLang="zh-CN" sz="1600" dirty="0"/>
              <a:t>10. Representing and Mining Text</a:t>
            </a:r>
          </a:p>
          <a:p>
            <a:r>
              <a:rPr lang="en-US" altLang="zh-CN" sz="1600" dirty="0"/>
              <a:t>11. Decision Analytic Thinking II: Toward Analytical Engineering</a:t>
            </a:r>
          </a:p>
          <a:p>
            <a:r>
              <a:rPr lang="en-US" altLang="zh-CN" sz="1600" dirty="0"/>
              <a:t>12. Other Data Science Tasks and Techniques</a:t>
            </a:r>
          </a:p>
          <a:p>
            <a:r>
              <a:rPr lang="en-US" altLang="zh-CN" sz="1600" dirty="0"/>
              <a:t>13. Data Science and Business Strategy</a:t>
            </a:r>
            <a:endParaRPr lang="zh-CN" altLang="en-US" sz="1600" dirty="0"/>
          </a:p>
        </p:txBody>
      </p:sp>
    </p:spTree>
    <p:extLst>
      <p:ext uri="{BB962C8B-B14F-4D97-AF65-F5344CB8AC3E}">
        <p14:creationId xmlns:p14="http://schemas.microsoft.com/office/powerpoint/2010/main" val="2103354280"/>
      </p:ext>
    </p:extLst>
  </p:cSld>
  <p:clrMapOvr>
    <a:masterClrMapping/>
  </p:clrMapOvr>
  <p:transition>
    <p:blinds dir="vert"/>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a:t>经典文献选读</a:t>
            </a:r>
          </a:p>
        </p:txBody>
      </p:sp>
      <p:sp>
        <p:nvSpPr>
          <p:cNvPr id="3" name="内容占位符 2"/>
          <p:cNvSpPr>
            <a:spLocks noGrp="1"/>
          </p:cNvSpPr>
          <p:nvPr>
            <p:ph idx="1"/>
          </p:nvPr>
        </p:nvSpPr>
        <p:spPr>
          <a:xfrm>
            <a:off x="839416" y="1484784"/>
            <a:ext cx="9937104" cy="4762910"/>
          </a:xfrm>
        </p:spPr>
        <p:txBody>
          <a:bodyPr/>
          <a:lstStyle/>
          <a:p>
            <a:pPr lvl="0"/>
            <a:r>
              <a:rPr lang="en-US" altLang="zh-CN" dirty="0">
                <a:latin typeface="Times New Roman" panose="02020603050405020304" pitchFamily="18" charset="0"/>
                <a:cs typeface="Times New Roman" panose="02020603050405020304" pitchFamily="18" charset="0"/>
              </a:rPr>
              <a:t>Mayer-</a:t>
            </a:r>
            <a:r>
              <a:rPr lang="en-US" altLang="zh-CN" dirty="0" err="1">
                <a:latin typeface="Times New Roman" panose="02020603050405020304" pitchFamily="18" charset="0"/>
                <a:cs typeface="Times New Roman" panose="02020603050405020304" pitchFamily="18" charset="0"/>
              </a:rPr>
              <a:t>Schönberger</a:t>
            </a:r>
            <a:r>
              <a:rPr lang="en-US" altLang="zh-CN" dirty="0">
                <a:latin typeface="Times New Roman" panose="02020603050405020304" pitchFamily="18" charset="0"/>
                <a:cs typeface="Times New Roman" panose="02020603050405020304" pitchFamily="18" charset="0"/>
              </a:rPr>
              <a:t> V, </a:t>
            </a:r>
            <a:r>
              <a:rPr lang="en-US" altLang="zh-CN" dirty="0" err="1">
                <a:latin typeface="Times New Roman" panose="02020603050405020304" pitchFamily="18" charset="0"/>
                <a:cs typeface="Times New Roman" panose="02020603050405020304" pitchFamily="18" charset="0"/>
              </a:rPr>
              <a:t>Cukier</a:t>
            </a:r>
            <a:r>
              <a:rPr lang="en-US" altLang="zh-CN" dirty="0">
                <a:latin typeface="Times New Roman" panose="02020603050405020304" pitchFamily="18" charset="0"/>
                <a:cs typeface="Times New Roman" panose="02020603050405020304" pitchFamily="18" charset="0"/>
              </a:rPr>
              <a:t> K. </a:t>
            </a:r>
            <a:r>
              <a:rPr lang="en-US" altLang="zh-CN" b="1" dirty="0">
                <a:solidFill>
                  <a:srgbClr val="FF0000"/>
                </a:solidFill>
                <a:latin typeface="Times New Roman" panose="02020603050405020304" pitchFamily="18" charset="0"/>
                <a:cs typeface="Times New Roman" panose="02020603050405020304" pitchFamily="18" charset="0"/>
              </a:rPr>
              <a:t>Big data: A revolution </a:t>
            </a:r>
            <a:r>
              <a:rPr lang="en-US" altLang="zh-CN" dirty="0">
                <a:latin typeface="Times New Roman" panose="02020603050405020304" pitchFamily="18" charset="0"/>
                <a:cs typeface="Times New Roman" panose="02020603050405020304" pitchFamily="18" charset="0"/>
              </a:rPr>
              <a:t>that will transform how we live, work, and think[M]. Houghton Mifflin Harcourt, 2013.</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566" y="2853038"/>
            <a:ext cx="2879226" cy="3761523"/>
          </a:xfrm>
          <a:prstGeom prst="rect">
            <a:avLst/>
          </a:prstGeom>
          <a:ln>
            <a:noFill/>
          </a:ln>
          <a:effectLst>
            <a:outerShdw blurRad="292100" dist="139700" dir="2700000" algn="tl" rotWithShape="0">
              <a:srgbClr val="333333">
                <a:alpha val="65000"/>
              </a:srgbClr>
            </a:outerShdw>
          </a:effectLst>
        </p:spPr>
      </p:pic>
      <p:pic>
        <p:nvPicPr>
          <p:cNvPr id="1026" name="Picture 2" descr="“big data a revolution that will transform how we live work and think”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91" y="2853038"/>
            <a:ext cx="4886688" cy="366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571994"/>
      </p:ext>
    </p:extLst>
  </p:cSld>
  <p:clrMapOvr>
    <a:masterClrMapping/>
  </p:clrMapOvr>
  <p:transition>
    <p:blinds dir="vert"/>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a:t>经典文献选读</a:t>
            </a:r>
          </a:p>
        </p:txBody>
      </p:sp>
      <p:sp>
        <p:nvSpPr>
          <p:cNvPr id="3" name="内容占位符 2"/>
          <p:cNvSpPr>
            <a:spLocks noGrp="1"/>
          </p:cNvSpPr>
          <p:nvPr>
            <p:ph idx="1"/>
          </p:nvPr>
        </p:nvSpPr>
        <p:spPr>
          <a:xfrm>
            <a:off x="812800" y="1500175"/>
            <a:ext cx="10827816" cy="4762910"/>
          </a:xfrm>
        </p:spPr>
        <p:txBody>
          <a:bodyPr/>
          <a:lstStyle/>
          <a:p>
            <a:pPr lvl="0"/>
            <a:r>
              <a:rPr lang="en-US" altLang="zh-CN" dirty="0"/>
              <a:t>Mike Barlow. </a:t>
            </a:r>
            <a:r>
              <a:rPr lang="en-US" altLang="zh-CN" b="1" dirty="0">
                <a:solidFill>
                  <a:srgbClr val="FF0000"/>
                </a:solidFill>
              </a:rPr>
              <a:t>Learning to Love Data Science[M</a:t>
            </a:r>
            <a:r>
              <a:rPr lang="en-US" altLang="zh-CN" dirty="0"/>
              <a:t>]. O'Reilly Media,2015.</a:t>
            </a:r>
            <a:endParaRPr lang="zh-CN" altLang="zh-CN" dirty="0"/>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457" y="2428432"/>
            <a:ext cx="2934021" cy="4365104"/>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150541" y="2562956"/>
            <a:ext cx="4349493" cy="4096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562515"/>
      </p:ext>
    </p:extLst>
  </p:cSld>
  <p:clrMapOvr>
    <a:masterClrMapping/>
  </p:clrMapOvr>
  <p:transition>
    <p:blinds dir="vert"/>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a:t>经典文献选读</a:t>
            </a:r>
          </a:p>
        </p:txBody>
      </p:sp>
      <p:sp>
        <p:nvSpPr>
          <p:cNvPr id="3" name="内容占位符 2"/>
          <p:cNvSpPr>
            <a:spLocks noGrp="1"/>
          </p:cNvSpPr>
          <p:nvPr>
            <p:ph idx="1"/>
          </p:nvPr>
        </p:nvSpPr>
        <p:spPr>
          <a:xfrm>
            <a:off x="812800" y="1346285"/>
            <a:ext cx="9315648" cy="4916800"/>
          </a:xfrm>
        </p:spPr>
        <p:txBody>
          <a:bodyPr/>
          <a:lstStyle/>
          <a:p>
            <a:pPr lvl="0"/>
            <a:r>
              <a:rPr lang="en-US" altLang="zh-CN" dirty="0">
                <a:latin typeface="Times New Roman" panose="02020603050405020304" pitchFamily="18" charset="0"/>
                <a:cs typeface="Times New Roman" panose="02020603050405020304" pitchFamily="18" charset="0"/>
              </a:rPr>
              <a:t>Provost F, Fawcett T. </a:t>
            </a:r>
            <a:r>
              <a:rPr lang="en-US" altLang="zh-CN" b="1" dirty="0">
                <a:solidFill>
                  <a:srgbClr val="FF0000"/>
                </a:solidFill>
                <a:latin typeface="Times New Roman" panose="02020603050405020304" pitchFamily="18" charset="0"/>
                <a:cs typeface="Times New Roman" panose="02020603050405020304" pitchFamily="18" charset="0"/>
              </a:rPr>
              <a:t>Data science and its relationship to big data and data-driven decision making</a:t>
            </a:r>
            <a:r>
              <a:rPr lang="en-US" altLang="zh-CN" dirty="0">
                <a:latin typeface="Times New Roman" panose="02020603050405020304" pitchFamily="18" charset="0"/>
                <a:cs typeface="Times New Roman" panose="02020603050405020304" pitchFamily="18" charset="0"/>
              </a:rPr>
              <a:t>[J]. Big Data, 2013, 1(1): 51-59.</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2780928"/>
            <a:ext cx="4793546" cy="3313186"/>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flipH="1">
            <a:off x="9128984" y="5662314"/>
            <a:ext cx="1080120"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dirty="0"/>
              <a:t>NYU</a:t>
            </a:r>
            <a:endParaRPr lang="zh-CN" altLang="en-US" dirty="0"/>
          </a:p>
        </p:txBody>
      </p:sp>
      <p:pic>
        <p:nvPicPr>
          <p:cNvPr id="8" name="图片 7"/>
          <p:cNvPicPr>
            <a:picLocks noChangeAspect="1"/>
          </p:cNvPicPr>
          <p:nvPr/>
        </p:nvPicPr>
        <p:blipFill>
          <a:blip r:embed="rId4"/>
          <a:stretch>
            <a:fillRect/>
          </a:stretch>
        </p:blipFill>
        <p:spPr>
          <a:xfrm>
            <a:off x="6667690" y="2843396"/>
            <a:ext cx="2248445" cy="3188250"/>
          </a:xfrm>
          <a:prstGeom prst="rect">
            <a:avLst/>
          </a:prstGeom>
        </p:spPr>
      </p:pic>
    </p:spTree>
    <p:extLst>
      <p:ext uri="{BB962C8B-B14F-4D97-AF65-F5344CB8AC3E}">
        <p14:creationId xmlns:p14="http://schemas.microsoft.com/office/powerpoint/2010/main" val="111957971"/>
      </p:ext>
    </p:extLst>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10635" cy="821913"/>
          </a:xfrm>
        </p:spPr>
        <p:txBody>
          <a:bodyPr/>
          <a:lstStyle/>
          <a:p>
            <a:r>
              <a:rPr lang="zh-CN" altLang="en-US" dirty="0"/>
              <a:t>经典文献选读</a:t>
            </a:r>
          </a:p>
        </p:txBody>
      </p:sp>
      <p:sp>
        <p:nvSpPr>
          <p:cNvPr id="3" name="内容占位符 2"/>
          <p:cNvSpPr>
            <a:spLocks noGrp="1"/>
          </p:cNvSpPr>
          <p:nvPr>
            <p:ph idx="1"/>
          </p:nvPr>
        </p:nvSpPr>
        <p:spPr>
          <a:xfrm>
            <a:off x="812800" y="1500175"/>
            <a:ext cx="11259864" cy="4762910"/>
          </a:xfrm>
        </p:spPr>
        <p:txBody>
          <a:bodyPr/>
          <a:lstStyle/>
          <a:p>
            <a:pPr lvl="0"/>
            <a:r>
              <a:rPr lang="en-US" altLang="zh-CN" dirty="0">
                <a:latin typeface="Times New Roman" panose="02020603050405020304" pitchFamily="18" charset="0"/>
                <a:cs typeface="Times New Roman" panose="02020603050405020304" pitchFamily="18" charset="0"/>
              </a:rPr>
              <a:t>Baker M. </a:t>
            </a:r>
            <a:r>
              <a:rPr lang="en-US" altLang="zh-CN" b="1" dirty="0">
                <a:solidFill>
                  <a:srgbClr val="FF0000"/>
                </a:solidFill>
                <a:latin typeface="Times New Roman" panose="02020603050405020304" pitchFamily="18" charset="0"/>
                <a:cs typeface="Times New Roman" panose="02020603050405020304" pitchFamily="18" charset="0"/>
              </a:rPr>
              <a:t>Data science: Industry allure</a:t>
            </a:r>
            <a:r>
              <a:rPr lang="en-US" altLang="zh-CN" dirty="0">
                <a:latin typeface="Times New Roman" panose="02020603050405020304" pitchFamily="18" charset="0"/>
                <a:cs typeface="Times New Roman" panose="02020603050405020304" pitchFamily="18" charset="0"/>
              </a:rPr>
              <a:t>[J]. Nature, 2015, 520(7546): 253-255.</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694" y="2374528"/>
            <a:ext cx="3250629" cy="336555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015880" y="2374528"/>
            <a:ext cx="6317220" cy="3509566"/>
          </a:xfrm>
          <a:prstGeom prst="rect">
            <a:avLst/>
          </a:prstGeom>
        </p:spPr>
      </p:pic>
    </p:spTree>
    <p:extLst>
      <p:ext uri="{BB962C8B-B14F-4D97-AF65-F5344CB8AC3E}">
        <p14:creationId xmlns:p14="http://schemas.microsoft.com/office/powerpoint/2010/main" val="3826950891"/>
      </p:ext>
    </p:extLst>
  </p:cSld>
  <p:clrMapOvr>
    <a:masterClrMapping/>
  </p:clrMapOvr>
  <p:transition>
    <p:blinds dir="vert"/>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zh-CN" altLang="en-US" dirty="0"/>
              <a:t>经典文献选读</a:t>
            </a:r>
          </a:p>
        </p:txBody>
      </p:sp>
      <p:sp>
        <p:nvSpPr>
          <p:cNvPr id="3" name="内容占位符 2"/>
          <p:cNvSpPr>
            <a:spLocks noGrp="1"/>
          </p:cNvSpPr>
          <p:nvPr>
            <p:ph idx="1"/>
          </p:nvPr>
        </p:nvSpPr>
        <p:spPr>
          <a:xfrm>
            <a:off x="812800" y="1500175"/>
            <a:ext cx="10179744" cy="4762910"/>
          </a:xfrm>
        </p:spPr>
        <p:txBody>
          <a:bodyPr/>
          <a:lstStyle/>
          <a:p>
            <a:pPr lvl="0"/>
            <a:r>
              <a:rPr lang="en-US" altLang="zh-CN" dirty="0">
                <a:latin typeface="Times New Roman" panose="02020603050405020304" pitchFamily="18" charset="0"/>
                <a:cs typeface="Times New Roman" panose="02020603050405020304" pitchFamily="18" charset="0"/>
              </a:rPr>
              <a:t>Carl </a:t>
            </a:r>
            <a:r>
              <a:rPr lang="en-US" altLang="zh-CN" dirty="0" err="1">
                <a:latin typeface="Times New Roman" panose="02020603050405020304" pitchFamily="18" charset="0"/>
                <a:cs typeface="Times New Roman" panose="02020603050405020304" pitchFamily="18" charset="0"/>
              </a:rPr>
              <a:t>Anderson.</a:t>
            </a:r>
            <a:r>
              <a:rPr lang="en-US" altLang="zh-CN" b="1" i="1" dirty="0" err="1">
                <a:solidFill>
                  <a:srgbClr val="FF0000"/>
                </a:solidFill>
                <a:latin typeface="Times New Roman" panose="02020603050405020304" pitchFamily="18" charset="0"/>
                <a:cs typeface="Times New Roman" panose="02020603050405020304" pitchFamily="18" charset="0"/>
              </a:rPr>
              <a:t>Creating</a:t>
            </a:r>
            <a:r>
              <a:rPr lang="en-US" altLang="zh-CN" b="1" i="1" dirty="0">
                <a:solidFill>
                  <a:srgbClr val="FF0000"/>
                </a:solidFill>
                <a:latin typeface="Times New Roman" panose="02020603050405020304" pitchFamily="18" charset="0"/>
                <a:cs typeface="Times New Roman" panose="02020603050405020304" pitchFamily="18" charset="0"/>
              </a:rPr>
              <a:t> a Data-Driven Organization</a:t>
            </a:r>
            <a:r>
              <a:rPr lang="en-US" altLang="zh-CN" dirty="0">
                <a:latin typeface="Times New Roman" panose="02020603050405020304" pitchFamily="18" charset="0"/>
                <a:cs typeface="Times New Roman" panose="02020603050405020304" pitchFamily="18" charset="0"/>
              </a:rPr>
              <a:t>[M]. O’Reilly Media, Inc.,2015</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474910"/>
            <a:ext cx="2952328" cy="4406460"/>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22413" y="2689037"/>
            <a:ext cx="3752759"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What Do We Mean by Data-Driven</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 Quality</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 Collection</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Analyst Organization</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 Analysis</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Storytelling with Data</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Decision Making</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Data-Driven Culture</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Privacy, Ethics, and Risk</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65812"/>
      </p:ext>
    </p:extLst>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397933" y="392510"/>
            <a:ext cx="9586499" cy="821913"/>
          </a:xfrm>
        </p:spPr>
        <p:txBody>
          <a:bodyPr/>
          <a:lstStyle/>
          <a:p>
            <a:r>
              <a:rPr lang="zh-CN" altLang="en-US" dirty="0"/>
              <a:t>大数据时代的研究范式</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22" y="2715393"/>
            <a:ext cx="2972704" cy="3239262"/>
          </a:xfrm>
          <a:prstGeom prst="rect">
            <a:avLst/>
          </a:prstGeom>
        </p:spPr>
      </p:pic>
      <p:sp>
        <p:nvSpPr>
          <p:cNvPr id="4" name="文本框 3"/>
          <p:cNvSpPr txBox="1"/>
          <p:nvPr/>
        </p:nvSpPr>
        <p:spPr>
          <a:xfrm>
            <a:off x="983432" y="2047498"/>
            <a:ext cx="34330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Data-intensive Scientific Discovery</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4327303"/>
            <a:ext cx="2924348" cy="1635051"/>
          </a:xfrm>
          <a:prstGeom prst="rect">
            <a:avLst/>
          </a:prstGeom>
        </p:spPr>
      </p:pic>
      <p:graphicFrame>
        <p:nvGraphicFramePr>
          <p:cNvPr id="7" name="图示 6"/>
          <p:cNvGraphicFramePr/>
          <p:nvPr>
            <p:extLst>
              <p:ext uri="{D42A27DB-BD31-4B8C-83A1-F6EECF244321}">
                <p14:modId xmlns:p14="http://schemas.microsoft.com/office/powerpoint/2010/main" val="389594887"/>
              </p:ext>
            </p:extLst>
          </p:nvPr>
        </p:nvGraphicFramePr>
        <p:xfrm>
          <a:off x="2612850" y="1883640"/>
          <a:ext cx="6666835" cy="41497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4866" name="Picture 2" descr="https://gss3.bdstatic.com/-Po3dSag_xI4khGkpoWK1HF6hhy/baike/c0%3Dbaike80%2C5%2C5%2C80%2C26/sign=fc5c4c0c76c6a7efad2ba0749c93c434/aa64034f78f0f736b48ea5d20a55b319eac413f4.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253" y="1843572"/>
            <a:ext cx="2498165" cy="18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21729"/>
      </p:ext>
    </p:extLst>
  </p:cSld>
  <p:clrMapOvr>
    <a:masterClrMapping/>
  </p:clrMapOvr>
  <p:transition>
    <p:blinds dir="vert"/>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经典文献选读</a:t>
            </a:r>
          </a:p>
        </p:txBody>
      </p:sp>
      <p:sp>
        <p:nvSpPr>
          <p:cNvPr id="3" name="内容占位符 2"/>
          <p:cNvSpPr>
            <a:spLocks noGrp="1"/>
          </p:cNvSpPr>
          <p:nvPr>
            <p:ph idx="1"/>
          </p:nvPr>
        </p:nvSpPr>
        <p:spPr>
          <a:xfrm>
            <a:off x="812800" y="1500175"/>
            <a:ext cx="9891712" cy="4762910"/>
          </a:xfrm>
        </p:spPr>
        <p:txBody>
          <a:bodyPr/>
          <a:lstStyle/>
          <a:p>
            <a:pPr lvl="0"/>
            <a:r>
              <a:rPr lang="en-US" altLang="zh-CN" dirty="0">
                <a:latin typeface="Times New Roman" panose="02020603050405020304" pitchFamily="18" charset="0"/>
                <a:cs typeface="Times New Roman" panose="02020603050405020304" pitchFamily="18" charset="0"/>
              </a:rPr>
              <a:t>Hadley Wickham, Garrett </a:t>
            </a:r>
            <a:r>
              <a:rPr lang="en-US" altLang="zh-CN" dirty="0" err="1">
                <a:latin typeface="Times New Roman" panose="02020603050405020304" pitchFamily="18" charset="0"/>
                <a:cs typeface="Times New Roman" panose="02020603050405020304" pitchFamily="18" charset="0"/>
              </a:rPr>
              <a:t>Grolemund.R</a:t>
            </a:r>
            <a:r>
              <a:rPr lang="en-US" altLang="zh-CN" dirty="0">
                <a:latin typeface="Times New Roman" panose="02020603050405020304" pitchFamily="18" charset="0"/>
                <a:cs typeface="Times New Roman" panose="02020603050405020304" pitchFamily="18" charset="0"/>
              </a:rPr>
              <a:t> for Data Science[M] O'Reilly,2016</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1026" name="Picture 2" descr="Cov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063" y="2359524"/>
            <a:ext cx="2784987" cy="417748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tidyverse”的图片搜索结果"/>
          <p:cNvSpPr>
            <a:spLocks noChangeAspect="1" noChangeArrowheads="1"/>
          </p:cNvSpPr>
          <p:nvPr/>
        </p:nvSpPr>
        <p:spPr bwMode="auto">
          <a:xfrm>
            <a:off x="4400301" y="4405657"/>
            <a:ext cx="284544" cy="284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tidyverse”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709" y="2323706"/>
            <a:ext cx="2903645" cy="290364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a:stretch>
            <a:fillRect/>
          </a:stretch>
        </p:blipFill>
        <p:spPr>
          <a:xfrm>
            <a:off x="4400301" y="5589240"/>
            <a:ext cx="5137107" cy="1030206"/>
          </a:xfrm>
          <a:prstGeom prst="rect">
            <a:avLst/>
          </a:prstGeom>
        </p:spPr>
      </p:pic>
    </p:spTree>
    <p:extLst>
      <p:ext uri="{BB962C8B-B14F-4D97-AF65-F5344CB8AC3E}">
        <p14:creationId xmlns:p14="http://schemas.microsoft.com/office/powerpoint/2010/main" val="3945497759"/>
      </p:ext>
    </p:extLst>
  </p:cSld>
  <p:clrMapOvr>
    <a:masterClrMapping/>
  </p:clrMapOvr>
  <p:transition>
    <p:blinds dir="vert"/>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6" name="Picture 2" descr="https://images-cn.ssl-images-amazon.com/images/I/51lHM52JYWL._SX379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970" y="2549612"/>
            <a:ext cx="3162521" cy="414199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a:spLocks noGrp="1"/>
          </p:cNvSpPr>
          <p:nvPr>
            <p:ph idx="1"/>
          </p:nvPr>
        </p:nvSpPr>
        <p:spPr>
          <a:xfrm>
            <a:off x="839416" y="1484784"/>
            <a:ext cx="9819704" cy="4762910"/>
          </a:xfrm>
        </p:spPr>
        <p:txBody>
          <a:bodyPr/>
          <a:lstStyle/>
          <a:p>
            <a:pPr lvl="0"/>
            <a:r>
              <a:rPr lang="en-US" altLang="zh-CN" dirty="0">
                <a:latin typeface="Times New Roman" panose="02020603050405020304" pitchFamily="18" charset="0"/>
                <a:cs typeface="Times New Roman" panose="02020603050405020304" pitchFamily="18" charset="0"/>
              </a:rPr>
              <a:t>Benjamin Bengfort, Jenny </a:t>
            </a:r>
            <a:r>
              <a:rPr lang="en-US" altLang="zh-CN" dirty="0" err="1">
                <a:latin typeface="Times New Roman" panose="02020603050405020304" pitchFamily="18" charset="0"/>
                <a:cs typeface="Times New Roman" panose="02020603050405020304" pitchFamily="18" charset="0"/>
              </a:rPr>
              <a:t>Kim.</a:t>
            </a:r>
            <a:r>
              <a:rPr lang="en-US" altLang="zh-CN" b="1" i="1" dirty="0" err="1">
                <a:solidFill>
                  <a:srgbClr val="FF0000"/>
                </a:solidFill>
                <a:latin typeface="Times New Roman" panose="02020603050405020304" pitchFamily="18" charset="0"/>
                <a:cs typeface="Times New Roman" panose="02020603050405020304" pitchFamily="18" charset="0"/>
              </a:rPr>
              <a:t>Data</a:t>
            </a:r>
            <a:r>
              <a:rPr lang="en-US" altLang="zh-CN" b="1" i="1" dirty="0">
                <a:solidFill>
                  <a:srgbClr val="FF0000"/>
                </a:solidFill>
                <a:latin typeface="Times New Roman" panose="02020603050405020304" pitchFamily="18" charset="0"/>
                <a:cs typeface="Times New Roman" panose="02020603050405020304" pitchFamily="18" charset="0"/>
              </a:rPr>
              <a:t> Analytics with Hadoop: An Introduction for Data Scientists</a:t>
            </a:r>
            <a:r>
              <a:rPr lang="en-US" altLang="zh-CN" dirty="0">
                <a:latin typeface="Times New Roman" panose="02020603050405020304" pitchFamily="18" charset="0"/>
                <a:cs typeface="Times New Roman" panose="02020603050405020304" pitchFamily="18" charset="0"/>
              </a:rPr>
              <a:t>.[M]O'Reilly,2016</a:t>
            </a:r>
            <a:endParaRPr lang="zh-CN" altLang="zh-CN" sz="1800" dirty="0">
              <a:latin typeface="Times New Roman" panose="02020603050405020304" pitchFamily="18" charset="0"/>
              <a:cs typeface="Times New Roman" panose="02020603050405020304" pitchFamily="18" charset="0"/>
            </a:endParaRPr>
          </a:p>
        </p:txBody>
      </p:sp>
      <p:sp>
        <p:nvSpPr>
          <p:cNvPr id="9" name="矩形 8"/>
          <p:cNvSpPr/>
          <p:nvPr/>
        </p:nvSpPr>
        <p:spPr>
          <a:xfrm>
            <a:off x="4834287" y="2358449"/>
            <a:ext cx="4790105"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dirty="0">
                <a:latin typeface="Times New Roman" panose="02020603050405020304" pitchFamily="18" charset="0"/>
                <a:cs typeface="Times New Roman" panose="02020603050405020304" pitchFamily="18" charset="0"/>
              </a:rPr>
              <a:t>Part I. Introduction to Distributed Computing</a:t>
            </a: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Age of the Data Product</a:t>
            </a: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An Operating System for Big Data</a:t>
            </a: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A Framework for Python and Hadoop Streaming</a:t>
            </a: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In-Memory Computing with Spark</a:t>
            </a: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Distributed Analysis and Patterns</a:t>
            </a:r>
          </a:p>
          <a:p>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Part II. Workflows and Tools for Big Data Science</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 Mining and Warehousing</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Data Ingestion</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Analytics with Higher-Level APIs</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Summary: Doing Distributed Data Science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048169"/>
      </p:ext>
    </p:extLst>
  </p:cSld>
  <p:clrMapOvr>
    <a:masterClrMapping/>
  </p:clrMapOvr>
  <p:transition>
    <p:blinds dir="vert"/>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578387" cy="821913"/>
          </a:xfrm>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sp>
        <p:nvSpPr>
          <p:cNvPr id="11" name="内容占位符 2"/>
          <p:cNvSpPr>
            <a:spLocks noGrp="1"/>
          </p:cNvSpPr>
          <p:nvPr>
            <p:ph idx="1"/>
          </p:nvPr>
        </p:nvSpPr>
        <p:spPr>
          <a:xfrm>
            <a:off x="812800" y="1500175"/>
            <a:ext cx="8163520" cy="4762910"/>
          </a:xfrm>
        </p:spPr>
        <p:txBody>
          <a:bodyPr/>
          <a:lstStyle/>
          <a:p>
            <a:pPr lvl="0"/>
            <a:r>
              <a:rPr lang="en-US" altLang="zh-CN" dirty="0">
                <a:latin typeface="Times New Roman" panose="02020603050405020304" pitchFamily="18" charset="0"/>
                <a:cs typeface="Times New Roman" panose="02020603050405020304" pitchFamily="18" charset="0"/>
              </a:rPr>
              <a:t>Field </a:t>
            </a:r>
            <a:r>
              <a:rPr lang="en-US" altLang="zh-CN" dirty="0" err="1">
                <a:latin typeface="Times New Roman" panose="02020603050405020304" pitchFamily="18" charset="0"/>
                <a:cs typeface="Times New Roman" panose="02020603050405020304" pitchFamily="18" charset="0"/>
              </a:rPr>
              <a:t>Cady.</a:t>
            </a:r>
            <a:r>
              <a:rPr lang="en-US" altLang="zh-CN" b="1" dirty="0" err="1">
                <a:solidFill>
                  <a:srgbClr val="FF0000"/>
                </a:solidFill>
                <a:latin typeface="Times New Roman" panose="02020603050405020304" pitchFamily="18" charset="0"/>
                <a:cs typeface="Times New Roman" panose="02020603050405020304" pitchFamily="18" charset="0"/>
              </a:rPr>
              <a:t>The</a:t>
            </a:r>
            <a:r>
              <a:rPr lang="en-US" altLang="zh-CN" b="1" dirty="0">
                <a:solidFill>
                  <a:srgbClr val="FF0000"/>
                </a:solidFill>
                <a:latin typeface="Times New Roman" panose="02020603050405020304" pitchFamily="18" charset="0"/>
                <a:cs typeface="Times New Roman" panose="02020603050405020304" pitchFamily="18" charset="0"/>
              </a:rPr>
              <a:t> Data Science </a:t>
            </a:r>
            <a:r>
              <a:rPr lang="en-US" altLang="zh-CN" dirty="0">
                <a:latin typeface="Times New Roman" panose="02020603050405020304" pitchFamily="18" charset="0"/>
                <a:cs typeface="Times New Roman" panose="02020603050405020304" pitchFamily="18" charset="0"/>
              </a:rPr>
              <a:t>Handbook[M].Wiley,2017.</a:t>
            </a:r>
            <a:endParaRPr lang="zh-CN" altLang="zh-CN" sz="1800" dirty="0">
              <a:latin typeface="Times New Roman" panose="02020603050405020304" pitchFamily="18" charset="0"/>
              <a:cs typeface="Times New Roman" panose="02020603050405020304" pitchFamily="18" charset="0"/>
            </a:endParaRPr>
          </a:p>
        </p:txBody>
      </p:sp>
      <p:sp>
        <p:nvSpPr>
          <p:cNvPr id="12" name="矩形 11"/>
          <p:cNvSpPr/>
          <p:nvPr/>
        </p:nvSpPr>
        <p:spPr>
          <a:xfrm>
            <a:off x="4916324" y="2952156"/>
            <a:ext cx="3560162" cy="34163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Chapter 1 Introduction: Becoming a Unicorn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Part I The Stuff You’ll Always Use</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Part II Stuff You Still Need to Know</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Part III Specialized or Advanced Topics</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p:txBody>
      </p:sp>
      <p:pic>
        <p:nvPicPr>
          <p:cNvPr id="13" name="Picture 2" descr="The Data Science Handbook Front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054" y="2161332"/>
            <a:ext cx="2949437" cy="443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980119"/>
      </p:ext>
    </p:extLst>
  </p:cSld>
  <p:clrMapOvr>
    <a:masterClrMapping/>
  </p:clrMapOvr>
  <p:transition>
    <p:blinds dir="vert"/>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10635" cy="821913"/>
          </a:xfrm>
        </p:spPr>
        <p:txBody>
          <a:bodyPr/>
          <a:lstStyle/>
          <a:p>
            <a:r>
              <a:rPr lang="zh-CN" altLang="en-US" dirty="0"/>
              <a:t>经典文献选读</a:t>
            </a:r>
          </a:p>
        </p:txBody>
      </p:sp>
      <p:sp>
        <p:nvSpPr>
          <p:cNvPr id="3" name="内容占位符 2"/>
          <p:cNvSpPr>
            <a:spLocks noGrp="1"/>
          </p:cNvSpPr>
          <p:nvPr>
            <p:ph idx="1"/>
          </p:nvPr>
        </p:nvSpPr>
        <p:spPr>
          <a:xfrm>
            <a:off x="812800" y="1500175"/>
            <a:ext cx="11259864" cy="4762910"/>
          </a:xfrm>
        </p:spPr>
        <p:txBody>
          <a:bodyPr/>
          <a:lstStyle/>
          <a:p>
            <a:pPr lvl="0"/>
            <a:r>
              <a:rPr lang="en-US" altLang="zh-CN" dirty="0" err="1"/>
              <a:t>Zaharia</a:t>
            </a:r>
            <a:r>
              <a:rPr lang="en-US" altLang="zh-CN" dirty="0"/>
              <a:t> M, et al. Apache Spark: A unified engine for big data processing[J]. Communications of the ACM, 2016, 59(11): 56-65.</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数据科学领域经典文献</a:t>
            </a:r>
          </a:p>
        </p:txBody>
      </p:sp>
      <p:pic>
        <p:nvPicPr>
          <p:cNvPr id="8" name="图片 7"/>
          <p:cNvPicPr>
            <a:picLocks noChangeAspect="1"/>
          </p:cNvPicPr>
          <p:nvPr/>
        </p:nvPicPr>
        <p:blipFill>
          <a:blip r:embed="rId3"/>
          <a:stretch>
            <a:fillRect/>
          </a:stretch>
        </p:blipFill>
        <p:spPr>
          <a:xfrm>
            <a:off x="1415480" y="2305138"/>
            <a:ext cx="3749134" cy="4253993"/>
          </a:xfrm>
          <a:prstGeom prst="rect">
            <a:avLst/>
          </a:prstGeom>
        </p:spPr>
      </p:pic>
      <p:pic>
        <p:nvPicPr>
          <p:cNvPr id="9" name="图片 8"/>
          <p:cNvPicPr>
            <a:picLocks noChangeAspect="1"/>
          </p:cNvPicPr>
          <p:nvPr/>
        </p:nvPicPr>
        <p:blipFill>
          <a:blip r:embed="rId4"/>
          <a:stretch>
            <a:fillRect/>
          </a:stretch>
        </p:blipFill>
        <p:spPr>
          <a:xfrm>
            <a:off x="6168008" y="2306804"/>
            <a:ext cx="3403059" cy="4252327"/>
          </a:xfrm>
          <a:prstGeom prst="rect">
            <a:avLst/>
          </a:prstGeom>
        </p:spPr>
      </p:pic>
    </p:spTree>
    <p:extLst>
      <p:ext uri="{BB962C8B-B14F-4D97-AF65-F5344CB8AC3E}">
        <p14:creationId xmlns:p14="http://schemas.microsoft.com/office/powerpoint/2010/main" val="1517004668"/>
      </p:ext>
    </p:extLst>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数据科学领域经典文献</a:t>
            </a:r>
          </a:p>
        </p:txBody>
      </p:sp>
      <p:graphicFrame>
        <p:nvGraphicFramePr>
          <p:cNvPr id="6" name="内容占位符 5"/>
          <p:cNvGraphicFramePr>
            <a:graphicFrameLocks noGrp="1"/>
          </p:cNvGraphicFramePr>
          <p:nvPr>
            <p:ph idx="1"/>
            <p:extLst/>
          </p:nvPr>
        </p:nvGraphicFramePr>
        <p:xfrm>
          <a:off x="5159896" y="1500175"/>
          <a:ext cx="547260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978270" y="1512517"/>
            <a:ext cx="3533554" cy="5038920"/>
          </a:xfrm>
          <a:prstGeom prst="rect">
            <a:avLst/>
          </a:prstGeom>
        </p:spPr>
      </p:pic>
    </p:spTree>
    <p:extLst>
      <p:ext uri="{BB962C8B-B14F-4D97-AF65-F5344CB8AC3E}">
        <p14:creationId xmlns:p14="http://schemas.microsoft.com/office/powerpoint/2010/main" val="1224498967"/>
      </p:ext>
    </p:extLst>
  </p:cSld>
  <p:clrMapOvr>
    <a:masterClrMapping/>
  </p:clrMapOvr>
  <p:transition>
    <p:blinds dir="vert"/>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国内两本教材</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777014470"/>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16" name="图片 15"/>
          <p:cNvPicPr>
            <a:picLocks noChangeAspect="1"/>
          </p:cNvPicPr>
          <p:nvPr/>
        </p:nvPicPr>
        <p:blipFill rotWithShape="1">
          <a:blip r:embed="rId8">
            <a:extLst>
              <a:ext uri="{28A0092B-C50C-407E-A947-70E740481C1C}">
                <a14:useLocalDpi xmlns:a14="http://schemas.microsoft.com/office/drawing/2010/main" val="0"/>
              </a:ext>
            </a:extLst>
          </a:blip>
          <a:srcRect r="50696"/>
          <a:stretch/>
        </p:blipFill>
        <p:spPr>
          <a:xfrm>
            <a:off x="8244670" y="4221088"/>
            <a:ext cx="1656184" cy="2161793"/>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0256" y="1628800"/>
            <a:ext cx="1345012" cy="1873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8224323"/>
      </p:ext>
    </p:extLst>
  </p:cSld>
  <p:clrMapOvr>
    <a:masterClrMapping/>
  </p:clrMapOvr>
  <p:transition>
    <p:blinds dir="vert"/>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a:t>建议做</a:t>
            </a:r>
            <a:r>
              <a:rPr lang="en-US" altLang="zh-CN" dirty="0"/>
              <a:t>3</a:t>
            </a:r>
            <a:r>
              <a:rPr lang="zh-CN" altLang="en-US" dirty="0"/>
              <a:t>个练习</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36" y="2203320"/>
            <a:ext cx="2556792" cy="3232332"/>
          </a:xfrm>
          <a:prstGeom prst="rect">
            <a:avLst/>
          </a:prstGeom>
        </p:spPr>
        <p:style>
          <a:lnRef idx="1">
            <a:schemeClr val="accent1"/>
          </a:lnRef>
          <a:fillRef idx="3">
            <a:schemeClr val="accent1"/>
          </a:fillRef>
          <a:effectRef idx="2">
            <a:schemeClr val="accent1"/>
          </a:effectRef>
          <a:fontRef idx="minor">
            <a:schemeClr val="lt1"/>
          </a:fontRef>
        </p:style>
      </p:pic>
      <p:sp>
        <p:nvSpPr>
          <p:cNvPr id="8" name="文本框 7"/>
          <p:cNvSpPr txBox="1"/>
          <p:nvPr/>
        </p:nvSpPr>
        <p:spPr>
          <a:xfrm>
            <a:off x="892055" y="5500269"/>
            <a:ext cx="2740896"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Zumel</a:t>
            </a:r>
            <a:r>
              <a:rPr lang="en-US" altLang="zh-CN" sz="1600" dirty="0">
                <a:latin typeface="Times New Roman" panose="02020603050405020304" pitchFamily="18" charset="0"/>
                <a:cs typeface="Times New Roman" panose="02020603050405020304" pitchFamily="18" charset="0"/>
              </a:rPr>
              <a:t> N, Mount J, </a:t>
            </a:r>
            <a:r>
              <a:rPr lang="en-US" altLang="zh-CN" sz="1600" dirty="0" err="1">
                <a:latin typeface="Times New Roman" panose="02020603050405020304" pitchFamily="18" charset="0"/>
                <a:cs typeface="Times New Roman" panose="02020603050405020304" pitchFamily="18" charset="0"/>
              </a:rPr>
              <a:t>Porzak</a:t>
            </a:r>
            <a:r>
              <a:rPr lang="en-US" altLang="zh-CN" sz="1600" dirty="0">
                <a:latin typeface="Times New Roman" panose="02020603050405020304" pitchFamily="18" charset="0"/>
                <a:cs typeface="Times New Roman" panose="02020603050405020304" pitchFamily="18" charset="0"/>
              </a:rPr>
              <a:t> J. Practical data science with R[M]. Manning, 2014.</a:t>
            </a:r>
            <a:endParaRPr lang="zh-CN" altLang="en-US" sz="1600" dirty="0">
              <a:latin typeface="Times New Roman" panose="02020603050405020304" pitchFamily="18" charset="0"/>
              <a:cs typeface="Times New Roman" panose="02020603050405020304" pitchFamily="18" charset="0"/>
            </a:endParaRPr>
          </a:p>
        </p:txBody>
      </p:sp>
      <p:sp>
        <p:nvSpPr>
          <p:cNvPr id="9" name="文本框 8"/>
          <p:cNvSpPr txBox="1"/>
          <p:nvPr/>
        </p:nvSpPr>
        <p:spPr>
          <a:xfrm flipH="1">
            <a:off x="1544719" y="1769372"/>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a:t>简单</a:t>
            </a:r>
          </a:p>
        </p:txBody>
      </p:sp>
      <p:sp>
        <p:nvSpPr>
          <p:cNvPr id="11" name="文本框 10"/>
          <p:cNvSpPr txBox="1"/>
          <p:nvPr/>
        </p:nvSpPr>
        <p:spPr>
          <a:xfrm>
            <a:off x="4331235" y="5500269"/>
            <a:ext cx="2628860" cy="95410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400" dirty="0"/>
              <a:t>Ojeda T, Murphy S P, Bengfort B, et al. Practical Data Science Cookbook[M]. </a:t>
            </a:r>
            <a:r>
              <a:rPr lang="en-US" altLang="zh-CN" sz="1400" dirty="0" err="1"/>
              <a:t>Packt</a:t>
            </a:r>
            <a:r>
              <a:rPr lang="en-US" altLang="zh-CN" sz="1400" dirty="0"/>
              <a:t> Publishing Ltd, 2014.</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flipH="1">
            <a:off x="4983899" y="1561616"/>
            <a:ext cx="108012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dirty="0"/>
              <a:t>中等</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235" y="1995871"/>
            <a:ext cx="2628861" cy="3412464"/>
          </a:xfrm>
          <a:prstGeom prst="rect">
            <a:avLst/>
          </a:prstGeom>
        </p:spPr>
        <p:style>
          <a:lnRef idx="1">
            <a:schemeClr val="accent2"/>
          </a:lnRef>
          <a:fillRef idx="3">
            <a:schemeClr val="accent2"/>
          </a:fillRef>
          <a:effectRef idx="2">
            <a:schemeClr val="accent2"/>
          </a:effectRef>
          <a:fontRef idx="minor">
            <a:schemeClr val="lt1"/>
          </a:fontRef>
        </p:style>
      </p:pic>
      <p:graphicFrame>
        <p:nvGraphicFramePr>
          <p:cNvPr id="19" name="图示 18"/>
          <p:cNvGraphicFramePr/>
          <p:nvPr>
            <p:extLst>
              <p:ext uri="{D42A27DB-BD31-4B8C-83A1-F6EECF244321}">
                <p14:modId xmlns:p14="http://schemas.microsoft.com/office/powerpoint/2010/main" val="3578370888"/>
              </p:ext>
            </p:extLst>
          </p:nvPr>
        </p:nvGraphicFramePr>
        <p:xfrm>
          <a:off x="7736760" y="1930948"/>
          <a:ext cx="2593477" cy="3970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文本框 14"/>
          <p:cNvSpPr txBox="1"/>
          <p:nvPr/>
        </p:nvSpPr>
        <p:spPr>
          <a:xfrm flipH="1">
            <a:off x="8354039" y="1425242"/>
            <a:ext cx="108012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dirty="0"/>
              <a:t>较复杂</a:t>
            </a:r>
          </a:p>
        </p:txBody>
      </p:sp>
    </p:spTree>
    <p:extLst>
      <p:ext uri="{BB962C8B-B14F-4D97-AF65-F5344CB8AC3E}">
        <p14:creationId xmlns:p14="http://schemas.microsoft.com/office/powerpoint/2010/main" val="2766797934"/>
      </p:ext>
    </p:extLst>
  </p:cSld>
  <p:clrMapOvr>
    <a:masterClrMapping/>
  </p:clrMapOvr>
  <p:transition>
    <p:blinds dir="vert"/>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zh-CN" altLang="en-US" dirty="0"/>
              <a:t>学习数据科学的两条最佳捷径</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745195394"/>
              </p:ext>
            </p:extLst>
          </p:nvPr>
        </p:nvGraphicFramePr>
        <p:xfrm>
          <a:off x="1343472" y="1916832"/>
          <a:ext cx="4464496"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sp>
        <p:nvSpPr>
          <p:cNvPr id="10" name="矩形 9"/>
          <p:cNvSpPr/>
          <p:nvPr/>
        </p:nvSpPr>
        <p:spPr>
          <a:xfrm>
            <a:off x="7196152" y="2276872"/>
            <a:ext cx="3416320" cy="369332"/>
          </a:xfrm>
          <a:prstGeom prst="rect">
            <a:avLst/>
          </a:prstGeom>
        </p:spPr>
        <p:txBody>
          <a:bodyPr wrap="none">
            <a:spAutoFit/>
          </a:bodyPr>
          <a:lstStyle/>
          <a:p>
            <a:r>
              <a:rPr lang="zh-CN" altLang="en-US" dirty="0">
                <a:solidFill>
                  <a:srgbClr val="000000"/>
                </a:solidFill>
                <a:latin typeface="Helvetica Neue"/>
              </a:rPr>
              <a:t>国内外数据科学领域的重要竞赛</a:t>
            </a:r>
          </a:p>
        </p:txBody>
      </p:sp>
      <p:sp>
        <p:nvSpPr>
          <p:cNvPr id="14" name="AutoShape 2" descr="https://qr.api.cli.im/qr?data=http%253A%252F%252Fmp.weixin.qq.com%252Fs%252FVHPmmcJTwJ3v4tXMmDR1Gw&amp;level=H&amp;transparent=false&amp;bgcolor=%23ffffff&amp;forecolor=%23000000&amp;blockpixel=12&amp;marginblock=1&amp;logourl=&amp;size=280&amp;kid=cliim&amp;key=e75e2486950814b63ad01eff839cb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p:cNvPicPr>
            <a:picLocks noChangeAspect="1"/>
          </p:cNvPicPr>
          <p:nvPr/>
        </p:nvPicPr>
        <p:blipFill>
          <a:blip r:embed="rId8"/>
          <a:stretch>
            <a:fillRect/>
          </a:stretch>
        </p:blipFill>
        <p:spPr>
          <a:xfrm>
            <a:off x="7320136" y="2996952"/>
            <a:ext cx="3168352" cy="3168352"/>
          </a:xfrm>
          <a:prstGeom prst="rect">
            <a:avLst/>
          </a:prstGeom>
        </p:spPr>
      </p:pic>
    </p:spTree>
    <p:extLst>
      <p:ext uri="{BB962C8B-B14F-4D97-AF65-F5344CB8AC3E}">
        <p14:creationId xmlns:p14="http://schemas.microsoft.com/office/powerpoint/2010/main" val="109712495"/>
      </p:ext>
    </p:extLst>
  </p:cSld>
  <p:clrMapOvr>
    <a:masterClrMapping/>
  </p:clrMapOvr>
  <p:transition>
    <p:blinds dir="vert"/>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5757" y="377975"/>
            <a:ext cx="5218932" cy="821913"/>
          </a:xfrm>
        </p:spPr>
        <p:txBody>
          <a:bodyPr/>
          <a:lstStyle/>
          <a:p>
            <a:pPr lvl="0"/>
            <a:r>
              <a:rPr lang="zh-CN" altLang="en-US" b="1" dirty="0">
                <a:solidFill>
                  <a:srgbClr val="C00000"/>
                </a:solidFill>
              </a:rPr>
              <a:t>入门者需要</a:t>
            </a:r>
            <a:r>
              <a:rPr lang="zh-CN" altLang="zh-CN" b="1" dirty="0">
                <a:solidFill>
                  <a:srgbClr val="C00000"/>
                </a:solidFill>
              </a:rPr>
              <a:t>掌握</a:t>
            </a:r>
            <a:r>
              <a:rPr lang="zh-CN" altLang="en-US" b="1" dirty="0">
                <a:solidFill>
                  <a:srgbClr val="C00000"/>
                </a:solidFill>
              </a:rPr>
              <a:t>的</a:t>
            </a:r>
            <a:r>
              <a:rPr lang="en-US" altLang="zh-CN" b="1" dirty="0">
                <a:solidFill>
                  <a:srgbClr val="C00000"/>
                </a:solidFill>
              </a:rPr>
              <a:t>3</a:t>
            </a:r>
            <a:r>
              <a:rPr lang="zh-CN" altLang="en-US" b="1" dirty="0">
                <a:solidFill>
                  <a:srgbClr val="C00000"/>
                </a:solidFill>
              </a:rPr>
              <a:t>种</a:t>
            </a:r>
            <a:r>
              <a:rPr lang="zh-CN" altLang="zh-CN" b="1" dirty="0">
                <a:solidFill>
                  <a:srgbClr val="C00000"/>
                </a:solidFill>
              </a:rPr>
              <a:t>本领</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1590221937"/>
              </p:ext>
            </p:extLst>
          </p:nvPr>
        </p:nvGraphicFramePr>
        <p:xfrm>
          <a:off x="661520" y="1484785"/>
          <a:ext cx="10187008" cy="237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a:latin typeface="Arial" panose="020B0604020202020204" pitchFamily="34" charset="0"/>
                <a:cs typeface="Arial" panose="020B0604020202020204" pitchFamily="34" charset="0"/>
              </a:rPr>
              <a:t>►</a:t>
            </a:r>
            <a:r>
              <a:rPr lang="zh-CN" altLang="en-US" dirty="0"/>
              <a:t>如何继续学习</a:t>
            </a:r>
          </a:p>
        </p:txBody>
      </p:sp>
      <p:pic>
        <p:nvPicPr>
          <p:cNvPr id="84994" name="Picture 2" descr="“SparkR”的图片搜索结果"/>
          <p:cNvPicPr>
            <a:picLocks noChangeAspect="1" noChangeArrowheads="1"/>
          </p:cNvPicPr>
          <p:nvPr/>
        </p:nvPicPr>
        <p:blipFill>
          <a:blip r:embed="rId8" cstate="print"/>
          <a:srcRect/>
          <a:stretch>
            <a:fillRect/>
          </a:stretch>
        </p:blipFill>
        <p:spPr bwMode="auto">
          <a:xfrm>
            <a:off x="1909087" y="4071942"/>
            <a:ext cx="2493186" cy="1428760"/>
          </a:xfrm>
          <a:prstGeom prst="rect">
            <a:avLst/>
          </a:prstGeom>
          <a:noFill/>
        </p:spPr>
      </p:pic>
      <p:pic>
        <p:nvPicPr>
          <p:cNvPr id="84996" name="Picture 4" descr="“rhadoop”的图片搜索结果"/>
          <p:cNvPicPr>
            <a:picLocks noChangeAspect="1" noChangeArrowheads="1"/>
          </p:cNvPicPr>
          <p:nvPr/>
        </p:nvPicPr>
        <p:blipFill>
          <a:blip r:embed="rId9" cstate="print"/>
          <a:srcRect b="17421"/>
          <a:stretch>
            <a:fillRect/>
          </a:stretch>
        </p:blipFill>
        <p:spPr bwMode="auto">
          <a:xfrm>
            <a:off x="2051963" y="5345896"/>
            <a:ext cx="2071702" cy="1083500"/>
          </a:xfrm>
          <a:prstGeom prst="rect">
            <a:avLst/>
          </a:prstGeom>
          <a:noFill/>
        </p:spPr>
      </p:pic>
      <p:pic>
        <p:nvPicPr>
          <p:cNvPr id="84998" name="Picture 6" descr="“books journals”的图片搜索结果"/>
          <p:cNvPicPr>
            <a:picLocks noChangeAspect="1" noChangeArrowheads="1"/>
          </p:cNvPicPr>
          <p:nvPr/>
        </p:nvPicPr>
        <p:blipFill>
          <a:blip r:embed="rId10"/>
          <a:srcRect/>
          <a:stretch>
            <a:fillRect/>
          </a:stretch>
        </p:blipFill>
        <p:spPr bwMode="auto">
          <a:xfrm>
            <a:off x="4725477" y="4214818"/>
            <a:ext cx="4898915" cy="2214578"/>
          </a:xfrm>
          <a:prstGeom prst="rect">
            <a:avLst/>
          </a:prstGeom>
          <a:noFill/>
        </p:spPr>
      </p:pic>
    </p:spTree>
    <p:extLst>
      <p:ext uri="{BB962C8B-B14F-4D97-AF65-F5344CB8AC3E}">
        <p14:creationId xmlns:p14="http://schemas.microsoft.com/office/powerpoint/2010/main" val="366466666"/>
      </p:ext>
    </p:extLst>
  </p:cSld>
  <p:clrMapOvr>
    <a:masterClrMapping/>
  </p:clrMapOvr>
  <p:transition>
    <p:blinds dir="vert"/>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25415658"/>
      </p:ext>
    </p:extLst>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ext uri="{D42A27DB-BD31-4B8C-83A1-F6EECF244321}">
                <p14:modId xmlns:p14="http://schemas.microsoft.com/office/powerpoint/2010/main" val="634964195"/>
              </p:ext>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39752" name="Visio" r:id="rId4" imgW="3219438" imgH="4619830" progId="Visio.Drawing.11">
                  <p:embed/>
                </p:oleObj>
              </mc:Choice>
              <mc:Fallback>
                <p:oleObj name="Visio" r:id="rId4" imgW="3219438" imgH="4619830" progId="Visio.Drawing.11">
                  <p:embed/>
                  <p:pic>
                    <p:nvPicPr>
                      <p:cNvPr id="14338" name="Object 3"/>
                      <p:cNvPicPr>
                        <a:picLocks noChangeAspect="1" noChangeArrowheads="1"/>
                      </p:cNvPicPr>
                      <p:nvPr/>
                    </p:nvPicPr>
                    <p:blipFill>
                      <a:blip r:embed="rId5"/>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775520" y="1844824"/>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487713"/>
      </p:ext>
    </p:extLst>
  </p:cSld>
  <p:clrMapOvr>
    <a:masterClrMapping/>
  </p:clrMapOvr>
  <p:transition>
    <p:blinds dir="vert"/>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11.</a:t>
            </a:r>
            <a:r>
              <a:rPr lang="zh-CN" altLang="en-US" dirty="0">
                <a:solidFill>
                  <a:srgbClr val="C00000"/>
                </a:solidFill>
              </a:rPr>
              <a:t> 习 题</a:t>
            </a:r>
          </a:p>
        </p:txBody>
      </p:sp>
      <p:sp>
        <p:nvSpPr>
          <p:cNvPr id="5" name="副标题 6"/>
          <p:cNvSpPr>
            <a:spLocks noGrp="1"/>
          </p:cNvSpPr>
          <p:nvPr>
            <p:ph type="subTitle" idx="1"/>
          </p:nvPr>
        </p:nvSpPr>
        <p:spPr>
          <a:xfrm>
            <a:off x="3215680" y="4005064"/>
            <a:ext cx="5040560" cy="1752600"/>
          </a:xfrm>
        </p:spPr>
        <p:txBody>
          <a:bodyPr/>
          <a:lstStyle/>
          <a:p>
            <a:r>
              <a:rPr lang="en-US" altLang="zh-CN" sz="2000" dirty="0">
                <a:latin typeface="Arial" panose="020B0604020202020204" pitchFamily="34" charset="0"/>
                <a:cs typeface="Arial" panose="020B0604020202020204" pitchFamily="34" charset="0"/>
              </a:rPr>
              <a:t>▲10.</a:t>
            </a:r>
            <a:r>
              <a:rPr lang="zh-CN" altLang="en-US" sz="2000" dirty="0">
                <a:latin typeface="Arial" panose="020B0604020202020204" pitchFamily="34" charset="0"/>
                <a:cs typeface="Arial" panose="020B0604020202020204" pitchFamily="34" charset="0"/>
              </a:rPr>
              <a:t>如何继续学习</a:t>
            </a:r>
            <a:endParaRPr lang="en-US" altLang="zh-CN" sz="2000" dirty="0">
              <a:latin typeface="Arial" panose="020B0604020202020204" pitchFamily="34" charset="0"/>
              <a:cs typeface="Arial" panose="020B0604020202020204" pitchFamily="34" charset="0"/>
            </a:endParaRPr>
          </a:p>
          <a:p>
            <a:endParaRPr lang="en-US" altLang="zh-CN" sz="2000" dirty="0">
              <a:solidFill>
                <a:schemeClr val="bg1">
                  <a:lumMod val="50000"/>
                </a:schemeClr>
              </a:solidFill>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▼结束</a:t>
            </a:r>
            <a:endParaRPr lang="zh-CN" altLang="en-US" sz="2000" dirty="0">
              <a:solidFill>
                <a:schemeClr val="bg1">
                  <a:lumMod val="50000"/>
                </a:schemeClr>
              </a:solidFill>
            </a:endParaRPr>
          </a:p>
        </p:txBody>
      </p:sp>
    </p:spTree>
    <p:extLst>
      <p:ext uri="{BB962C8B-B14F-4D97-AF65-F5344CB8AC3E}">
        <p14:creationId xmlns:p14="http://schemas.microsoft.com/office/powerpoint/2010/main" val="1811332914"/>
      </p:ext>
    </p:extLst>
  </p:cSld>
  <p:clrMapOvr>
    <a:masterClrMapping/>
  </p:clrMapOvr>
  <p:transition>
    <p:blinds dir="ver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397933" y="392510"/>
            <a:ext cx="10450595" cy="821913"/>
          </a:xfrm>
        </p:spPr>
        <p:txBody>
          <a:bodyPr/>
          <a:lstStyle/>
          <a:p>
            <a:r>
              <a:rPr lang="zh-CN" altLang="en-US" dirty="0"/>
              <a:t>习   题</a:t>
            </a:r>
          </a:p>
        </p:txBody>
      </p:sp>
      <p:sp>
        <p:nvSpPr>
          <p:cNvPr id="93189"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习题</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545559163"/>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8470010"/>
      </p:ext>
    </p:extLst>
  </p:cSld>
  <p:clrMapOvr>
    <a:masterClrMapping/>
  </p:clrMapOvr>
  <p:transition>
    <p:blinds dir="vert"/>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ext uri="{D42A27DB-BD31-4B8C-83A1-F6EECF244321}">
                <p14:modId xmlns:p14="http://schemas.microsoft.com/office/powerpoint/2010/main" val="1459699658"/>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3604738680"/>
      </p:ext>
    </p:extLst>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sp>
        <p:nvSpPr>
          <p:cNvPr id="9" name="标题 1"/>
          <p:cNvSpPr>
            <a:spLocks noGrp="1"/>
          </p:cNvSpPr>
          <p:nvPr>
            <p:ph type="title"/>
          </p:nvPr>
        </p:nvSpPr>
        <p:spPr>
          <a:xfrm>
            <a:off x="397933" y="392510"/>
            <a:ext cx="10450595" cy="821913"/>
          </a:xfrm>
        </p:spPr>
        <p:txBody>
          <a:bodyPr/>
          <a:lstStyle/>
          <a:p>
            <a:r>
              <a:rPr lang="zh-CN" altLang="en-US" sz="4000" dirty="0"/>
              <a:t>数据资产原则</a:t>
            </a:r>
          </a:p>
        </p:txBody>
      </p:sp>
      <p:graphicFrame>
        <p:nvGraphicFramePr>
          <p:cNvPr id="10" name="内容占位符 6"/>
          <p:cNvGraphicFramePr>
            <a:graphicFrameLocks/>
          </p:cNvGraphicFramePr>
          <p:nvPr>
            <p:extLst>
              <p:ext uri="{D42A27DB-BD31-4B8C-83A1-F6EECF244321}">
                <p14:modId xmlns:p14="http://schemas.microsoft.com/office/powerpoint/2010/main" val="710480220"/>
              </p:ext>
            </p:extLst>
          </p:nvPr>
        </p:nvGraphicFramePr>
        <p:xfrm>
          <a:off x="397933" y="1628800"/>
          <a:ext cx="6048672" cy="4330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016" y="1646383"/>
            <a:ext cx="4379262" cy="4320480"/>
          </a:xfrm>
          <a:prstGeom prst="rect">
            <a:avLst/>
          </a:prstGeom>
        </p:spPr>
      </p:pic>
    </p:spTree>
    <p:extLst>
      <p:ext uri="{BB962C8B-B14F-4D97-AF65-F5344CB8AC3E}">
        <p14:creationId xmlns:p14="http://schemas.microsoft.com/office/powerpoint/2010/main" val="1384111490"/>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sp>
        <p:nvSpPr>
          <p:cNvPr id="9" name="标题 1"/>
          <p:cNvSpPr txBox="1">
            <a:spLocks/>
          </p:cNvSpPr>
          <p:nvPr/>
        </p:nvSpPr>
        <p:spPr bwMode="auto">
          <a:xfrm>
            <a:off x="397933" y="392509"/>
            <a:ext cx="1138766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kern="1200" dirty="0"/>
              <a:t>大数据的资产属性</a:t>
            </a:r>
          </a:p>
        </p:txBody>
      </p:sp>
      <p:graphicFrame>
        <p:nvGraphicFramePr>
          <p:cNvPr id="10" name="内容占位符 5"/>
          <p:cNvGraphicFramePr>
            <a:graphicFrameLocks/>
          </p:cNvGraphicFramePr>
          <p:nvPr>
            <p:extLst/>
          </p:nvPr>
        </p:nvGraphicFramePr>
        <p:xfrm>
          <a:off x="983432" y="1941580"/>
          <a:ext cx="3096344" cy="4054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800" y="1941580"/>
            <a:ext cx="3041220" cy="4054960"/>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4192" y="1869070"/>
            <a:ext cx="3095603" cy="4127470"/>
          </a:xfrm>
          <a:prstGeom prst="rect">
            <a:avLst/>
          </a:prstGeom>
        </p:spPr>
      </p:pic>
    </p:spTree>
    <p:extLst>
      <p:ext uri="{BB962C8B-B14F-4D97-AF65-F5344CB8AC3E}">
        <p14:creationId xmlns:p14="http://schemas.microsoft.com/office/powerpoint/2010/main" val="3941580441"/>
      </p:ext>
    </p:ext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11240" y="326578"/>
            <a:ext cx="9989216" cy="821913"/>
          </a:xfrm>
        </p:spPr>
        <p:txBody>
          <a:bodyPr/>
          <a:lstStyle/>
          <a:p>
            <a:r>
              <a:rPr lang="zh-CN" altLang="en-US" sz="3600" dirty="0"/>
              <a:t>学习建议</a:t>
            </a:r>
          </a:p>
        </p:txBody>
      </p:sp>
      <p:sp>
        <p:nvSpPr>
          <p:cNvPr id="46084"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zh-CN" altLang="en-US" dirty="0"/>
              <a:t>►如何学习</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2679686"/>
              </p:ext>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086679"/>
      </p:ext>
    </p:extLst>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4600"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23614" y="2420888"/>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5913477"/>
      </p:ext>
    </p:extLst>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dirty="0"/>
              <a:t>什么是大数据思维</a:t>
            </a:r>
          </a:p>
        </p:txBody>
      </p:sp>
      <p:sp>
        <p:nvSpPr>
          <p:cNvPr id="6" name="文本占位符 5"/>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en-US" altLang="zh-CN" dirty="0"/>
              <a:t>►1.</a:t>
            </a:r>
            <a:r>
              <a:rPr lang="zh-CN" altLang="en-US" dirty="0"/>
              <a:t>数据科学的提出背景</a:t>
            </a:r>
          </a:p>
        </p:txBody>
      </p:sp>
      <p:sp>
        <p:nvSpPr>
          <p:cNvPr id="67" name="文本框 66"/>
          <p:cNvSpPr txBox="1"/>
          <p:nvPr/>
        </p:nvSpPr>
        <p:spPr>
          <a:xfrm>
            <a:off x="9219919" y="6066821"/>
            <a:ext cx="2465740" cy="369332"/>
          </a:xfrm>
          <a:prstGeom prst="rect">
            <a:avLst/>
          </a:prstGeom>
          <a:solidFill>
            <a:schemeClr val="tx1">
              <a:lumMod val="85000"/>
              <a:lumOff val="15000"/>
            </a:schemeClr>
          </a:solidFill>
        </p:spPr>
        <p:txBody>
          <a:bodyPr wrap="none" rtlCol="0">
            <a:spAutoFit/>
          </a:bodyPr>
          <a:lstStyle/>
          <a:p>
            <a:r>
              <a:rPr lang="zh-CN" altLang="en-US" dirty="0">
                <a:solidFill>
                  <a:schemeClr val="bg1"/>
                </a:solidFill>
                <a:latin typeface="Ipa-samd Uclphon1 SILDoulosL" panose="00000400000000000000" pitchFamily="2" charset="2"/>
              </a:rPr>
              <a:t>数据范式 </a:t>
            </a:r>
            <a:r>
              <a:rPr lang="en-US" altLang="zh-CN" dirty="0">
                <a:solidFill>
                  <a:schemeClr val="bg1"/>
                </a:solidFill>
                <a:latin typeface="Ipa-samd Uclphon1 SILDoulosL" panose="00000400000000000000" pitchFamily="2" charset="2"/>
              </a:rPr>
              <a:t>vs </a:t>
            </a:r>
            <a:r>
              <a:rPr lang="zh-CN" altLang="en-US" dirty="0">
                <a:solidFill>
                  <a:schemeClr val="bg1"/>
                </a:solidFill>
                <a:latin typeface="Ipa-samd Uclphon1 SILDoulosL" panose="00000400000000000000" pitchFamily="2" charset="2"/>
              </a:rPr>
              <a:t>知识范式 </a:t>
            </a:r>
            <a:endParaRPr lang="zh-CN" altLang="en-US" dirty="0">
              <a:solidFill>
                <a:schemeClr val="bg1"/>
              </a:solidFill>
            </a:endParaRPr>
          </a:p>
        </p:txBody>
      </p:sp>
      <p:sp>
        <p:nvSpPr>
          <p:cNvPr id="68" name="文本框 67"/>
          <p:cNvSpPr txBox="1"/>
          <p:nvPr/>
        </p:nvSpPr>
        <p:spPr>
          <a:xfrm>
            <a:off x="1811524" y="2389778"/>
            <a:ext cx="1224136" cy="369332"/>
          </a:xfrm>
          <a:prstGeom prst="rect">
            <a:avLst/>
          </a:prstGeom>
          <a:solidFill>
            <a:srgbClr val="8A0000"/>
          </a:solidFill>
        </p:spPr>
        <p:txBody>
          <a:bodyPr wrap="square" rtlCol="0">
            <a:spAutoFit/>
          </a:bodyPr>
          <a:lstStyle/>
          <a:p>
            <a:pPr algn="ctr"/>
            <a:r>
              <a:rPr lang="zh-CN" altLang="en-US" dirty="0">
                <a:solidFill>
                  <a:schemeClr val="bg1"/>
                </a:solidFill>
              </a:rPr>
              <a:t>传统思维</a:t>
            </a:r>
          </a:p>
        </p:txBody>
      </p:sp>
      <p:sp>
        <p:nvSpPr>
          <p:cNvPr id="69" name="文本框 68"/>
          <p:cNvSpPr txBox="1"/>
          <p:nvPr/>
        </p:nvSpPr>
        <p:spPr>
          <a:xfrm>
            <a:off x="1343472" y="3149963"/>
            <a:ext cx="2160240" cy="369332"/>
          </a:xfrm>
          <a:prstGeom prst="rect">
            <a:avLst/>
          </a:prstGeom>
          <a:solidFill>
            <a:srgbClr val="8A0000"/>
          </a:solidFill>
        </p:spPr>
        <p:txBody>
          <a:bodyPr wrap="square" rtlCol="0">
            <a:spAutoFit/>
          </a:bodyPr>
          <a:lstStyle/>
          <a:p>
            <a:pPr algn="ctr"/>
            <a:r>
              <a:rPr lang="zh-CN" altLang="en-US" dirty="0">
                <a:solidFill>
                  <a:schemeClr val="bg1"/>
                </a:solidFill>
              </a:rPr>
              <a:t>数据</a:t>
            </a:r>
            <a:r>
              <a:rPr lang="zh-CN" altLang="en-US" dirty="0">
                <a:solidFill>
                  <a:schemeClr val="bg1"/>
                </a:solidFill>
                <a:latin typeface="Arial" panose="020B0604020202020204" pitchFamily="34" charset="0"/>
                <a:cs typeface="Arial" panose="020B0604020202020204" pitchFamily="34" charset="0"/>
              </a:rPr>
              <a:t>→ 知识→ 问题 </a:t>
            </a:r>
            <a:endParaRPr lang="zh-CN" altLang="en-US" dirty="0">
              <a:solidFill>
                <a:schemeClr val="bg1"/>
              </a:solidFill>
            </a:endParaRPr>
          </a:p>
        </p:txBody>
      </p:sp>
      <p:sp>
        <p:nvSpPr>
          <p:cNvPr id="70" name="文本框 69"/>
          <p:cNvSpPr txBox="1"/>
          <p:nvPr/>
        </p:nvSpPr>
        <p:spPr>
          <a:xfrm>
            <a:off x="1378833" y="5589240"/>
            <a:ext cx="2160240" cy="369332"/>
          </a:xfrm>
          <a:prstGeom prst="rect">
            <a:avLst/>
          </a:prstGeom>
          <a:solidFill>
            <a:srgbClr val="8A0000"/>
          </a:solidFill>
        </p:spPr>
        <p:txBody>
          <a:bodyPr wrap="square" rtlCol="0">
            <a:spAutoFit/>
          </a:bodyPr>
          <a:lstStyle/>
          <a:p>
            <a:pPr algn="ctr"/>
            <a:r>
              <a:rPr lang="zh-CN" altLang="en-US" dirty="0">
                <a:solidFill>
                  <a:schemeClr val="bg1"/>
                </a:solidFill>
              </a:rPr>
              <a:t>理论完美主义</a:t>
            </a:r>
          </a:p>
        </p:txBody>
      </p:sp>
      <p:sp>
        <p:nvSpPr>
          <p:cNvPr id="71" name="文本框 70"/>
          <p:cNvSpPr txBox="1"/>
          <p:nvPr/>
        </p:nvSpPr>
        <p:spPr>
          <a:xfrm>
            <a:off x="6348028" y="2459740"/>
            <a:ext cx="1368152" cy="369332"/>
          </a:xfrm>
          <a:prstGeom prst="rect">
            <a:avLst/>
          </a:prstGeom>
          <a:solidFill>
            <a:schemeClr val="accent5">
              <a:lumMod val="25000"/>
            </a:schemeClr>
          </a:solidFill>
        </p:spPr>
        <p:txBody>
          <a:bodyPr wrap="square" rtlCol="0">
            <a:spAutoFit/>
          </a:bodyPr>
          <a:lstStyle/>
          <a:p>
            <a:pPr algn="ctr"/>
            <a:r>
              <a:rPr lang="zh-CN" altLang="en-US" b="1" dirty="0">
                <a:solidFill>
                  <a:schemeClr val="bg1"/>
                </a:solidFill>
              </a:rPr>
              <a:t>大数据思维</a:t>
            </a:r>
          </a:p>
        </p:txBody>
      </p:sp>
      <p:sp>
        <p:nvSpPr>
          <p:cNvPr id="72" name="文本框 71"/>
          <p:cNvSpPr txBox="1"/>
          <p:nvPr/>
        </p:nvSpPr>
        <p:spPr>
          <a:xfrm>
            <a:off x="5879976" y="3219925"/>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 问题 </a:t>
            </a:r>
          </a:p>
        </p:txBody>
      </p:sp>
      <p:sp>
        <p:nvSpPr>
          <p:cNvPr id="73" name="文本框 72"/>
          <p:cNvSpPr txBox="1"/>
          <p:nvPr/>
        </p:nvSpPr>
        <p:spPr>
          <a:xfrm>
            <a:off x="696483" y="4099687"/>
            <a:ext cx="1047355" cy="1277273"/>
          </a:xfrm>
          <a:prstGeom prst="rect">
            <a:avLst/>
          </a:prstGeom>
          <a:solidFill>
            <a:schemeClr val="tx2">
              <a:lumMod val="20000"/>
              <a:lumOff val="80000"/>
            </a:schemeClr>
          </a:solidFill>
        </p:spPr>
        <p:txBody>
          <a:bodyPr wrap="square" rtlCol="0">
            <a:spAutoFit/>
          </a:bodyPr>
          <a:lstStyle/>
          <a:p>
            <a:r>
              <a:rPr lang="zh-CN" altLang="en-US" sz="1100" dirty="0"/>
              <a:t>您</a:t>
            </a:r>
            <a:endParaRPr lang="en-US" altLang="zh-CN" sz="1100" dirty="0"/>
          </a:p>
          <a:p>
            <a:r>
              <a:rPr lang="en-US" altLang="zh-CN" sz="1100" dirty="0"/>
              <a:t>.You</a:t>
            </a:r>
          </a:p>
          <a:p>
            <a:r>
              <a:rPr lang="zh-CN" altLang="en-US" sz="1100" dirty="0"/>
              <a:t>好</a:t>
            </a:r>
            <a:endParaRPr lang="en-US" altLang="zh-CN" sz="1100" dirty="0"/>
          </a:p>
          <a:p>
            <a:r>
              <a:rPr lang="en-US" altLang="zh-CN" sz="1100" dirty="0"/>
              <a:t>. Good, well</a:t>
            </a:r>
          </a:p>
          <a:p>
            <a:r>
              <a:rPr lang="zh-CN" altLang="en-US" sz="1100" dirty="0"/>
              <a:t>吗</a:t>
            </a:r>
            <a:endParaRPr lang="en-US" altLang="zh-CN" sz="1100" dirty="0"/>
          </a:p>
          <a:p>
            <a:r>
              <a:rPr lang="en-US" altLang="zh-CN" sz="1100" dirty="0"/>
              <a:t>. Is, are, do, does, did.. </a:t>
            </a:r>
            <a:endParaRPr lang="zh-CN" altLang="en-US" sz="1100" dirty="0"/>
          </a:p>
        </p:txBody>
      </p:sp>
      <p:sp>
        <p:nvSpPr>
          <p:cNvPr id="74" name="文本框 73"/>
          <p:cNvSpPr txBox="1"/>
          <p:nvPr/>
        </p:nvSpPr>
        <p:spPr>
          <a:xfrm>
            <a:off x="1811525" y="4373454"/>
            <a:ext cx="972108" cy="430887"/>
          </a:xfrm>
          <a:prstGeom prst="rect">
            <a:avLst/>
          </a:prstGeom>
          <a:solidFill>
            <a:schemeClr val="tx2">
              <a:lumMod val="20000"/>
              <a:lumOff val="80000"/>
            </a:schemeClr>
          </a:solidFill>
        </p:spPr>
        <p:txBody>
          <a:bodyPr wrap="square" rtlCol="0">
            <a:spAutoFit/>
          </a:bodyPr>
          <a:lstStyle/>
          <a:p>
            <a:r>
              <a:rPr lang="zh-CN" altLang="en-US" sz="1100" dirty="0"/>
              <a:t>统计学规律</a:t>
            </a:r>
            <a:endParaRPr lang="en-US" altLang="zh-CN" sz="1100" dirty="0"/>
          </a:p>
          <a:p>
            <a:r>
              <a:rPr lang="zh-CN" altLang="en-US" sz="1100" dirty="0"/>
              <a:t>语言学规律</a:t>
            </a:r>
            <a:r>
              <a:rPr lang="en-US" altLang="zh-CN" sz="1100" dirty="0"/>
              <a:t>. </a:t>
            </a:r>
            <a:endParaRPr lang="zh-CN" altLang="en-US" sz="1100" dirty="0"/>
          </a:p>
        </p:txBody>
      </p:sp>
      <p:sp>
        <p:nvSpPr>
          <p:cNvPr id="75" name="文本框 74"/>
          <p:cNvSpPr txBox="1"/>
          <p:nvPr/>
        </p:nvSpPr>
        <p:spPr>
          <a:xfrm>
            <a:off x="2904789" y="4074391"/>
            <a:ext cx="1225734" cy="600164"/>
          </a:xfrm>
          <a:prstGeom prst="rect">
            <a:avLst/>
          </a:prstGeom>
          <a:solidFill>
            <a:schemeClr val="tx2">
              <a:lumMod val="20000"/>
              <a:lumOff val="80000"/>
            </a:schemeClr>
          </a:solidFill>
        </p:spPr>
        <p:txBody>
          <a:bodyPr wrap="square" rtlCol="0">
            <a:spAutoFit/>
          </a:bodyPr>
          <a:lstStyle/>
          <a:p>
            <a:r>
              <a:rPr lang="en-US" altLang="zh-CN" sz="1100" dirty="0"/>
              <a:t>Are you good </a:t>
            </a:r>
            <a:r>
              <a:rPr lang="zh-CN" altLang="en-US" sz="1100" dirty="0"/>
              <a:t>错</a:t>
            </a:r>
            <a:r>
              <a:rPr lang="en-US" altLang="zh-CN" sz="1100" dirty="0"/>
              <a:t>]</a:t>
            </a:r>
          </a:p>
          <a:p>
            <a:r>
              <a:rPr lang="en-US" altLang="zh-CN" sz="1100" dirty="0"/>
              <a:t>Are you well[</a:t>
            </a:r>
            <a:r>
              <a:rPr lang="zh-CN" altLang="en-US" sz="1100" dirty="0"/>
              <a:t>错</a:t>
            </a:r>
            <a:r>
              <a:rPr lang="en-US" altLang="zh-CN" sz="1100" dirty="0"/>
              <a:t>]</a:t>
            </a:r>
          </a:p>
          <a:p>
            <a:r>
              <a:rPr lang="en-US" altLang="zh-CN" sz="1100" dirty="0"/>
              <a:t>How are you []</a:t>
            </a:r>
            <a:endParaRPr lang="zh-CN" altLang="en-US" sz="1100" dirty="0"/>
          </a:p>
        </p:txBody>
      </p:sp>
      <p:sp>
        <p:nvSpPr>
          <p:cNvPr id="76" name="文本框 75"/>
          <p:cNvSpPr txBox="1"/>
          <p:nvPr/>
        </p:nvSpPr>
        <p:spPr>
          <a:xfrm>
            <a:off x="5879976" y="5583440"/>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历史经验主义</a:t>
            </a:r>
          </a:p>
        </p:txBody>
      </p:sp>
      <p:sp>
        <p:nvSpPr>
          <p:cNvPr id="77" name="文本框 76"/>
          <p:cNvSpPr txBox="1"/>
          <p:nvPr/>
        </p:nvSpPr>
        <p:spPr>
          <a:xfrm>
            <a:off x="5491324" y="4077110"/>
            <a:ext cx="1047355" cy="1107996"/>
          </a:xfrm>
          <a:prstGeom prst="rect">
            <a:avLst/>
          </a:prstGeom>
          <a:solidFill>
            <a:schemeClr val="accent6">
              <a:lumMod val="75000"/>
            </a:schemeClr>
          </a:solidFill>
          <a:ln>
            <a:solidFill>
              <a:schemeClr val="accent5">
                <a:lumMod val="50000"/>
              </a:schemeClr>
            </a:solidFill>
          </a:ln>
        </p:spPr>
        <p:txBody>
          <a:bodyPr wrap="square" rtlCol="0">
            <a:spAutoFit/>
          </a:bodyPr>
          <a:lstStyle/>
          <a:p>
            <a:r>
              <a:rPr lang="zh-CN" altLang="en-US" sz="1100" dirty="0">
                <a:solidFill>
                  <a:schemeClr val="bg1"/>
                </a:solidFill>
              </a:rPr>
              <a:t>您好吗？</a:t>
            </a:r>
            <a:endParaRPr lang="en-US" altLang="zh-CN" sz="1100" dirty="0">
              <a:solidFill>
                <a:schemeClr val="bg1"/>
              </a:solidFill>
            </a:endParaRPr>
          </a:p>
          <a:p>
            <a:r>
              <a:rPr lang="en-US" altLang="zh-CN" sz="1100" dirty="0">
                <a:solidFill>
                  <a:schemeClr val="bg1"/>
                </a:solidFill>
              </a:rPr>
              <a:t>How are you/</a:t>
            </a:r>
          </a:p>
          <a:p>
            <a:r>
              <a:rPr lang="zh-CN" altLang="en-US" sz="1100" dirty="0">
                <a:solidFill>
                  <a:schemeClr val="bg1"/>
                </a:solidFill>
              </a:rPr>
              <a:t>你在哪里？</a:t>
            </a:r>
            <a:endParaRPr lang="en-US" altLang="zh-CN" sz="1100" dirty="0">
              <a:solidFill>
                <a:schemeClr val="bg1"/>
              </a:solidFill>
            </a:endParaRPr>
          </a:p>
          <a:p>
            <a:r>
              <a:rPr lang="en-US" altLang="zh-CN" sz="1100" dirty="0">
                <a:solidFill>
                  <a:schemeClr val="bg1"/>
                </a:solidFill>
              </a:rPr>
              <a:t>Where are you ?</a:t>
            </a:r>
          </a:p>
          <a:p>
            <a:r>
              <a:rPr lang="en-US" altLang="zh-CN" sz="1100" dirty="0">
                <a:solidFill>
                  <a:schemeClr val="bg1"/>
                </a:solidFill>
              </a:rPr>
              <a:t>….</a:t>
            </a:r>
            <a:endParaRPr lang="zh-CN" altLang="en-US" sz="1100" dirty="0">
              <a:solidFill>
                <a:schemeClr val="bg1"/>
              </a:solidFill>
            </a:endParaRPr>
          </a:p>
        </p:txBody>
      </p:sp>
      <p:sp>
        <p:nvSpPr>
          <p:cNvPr id="78" name="文本框 77"/>
          <p:cNvSpPr txBox="1"/>
          <p:nvPr/>
        </p:nvSpPr>
        <p:spPr>
          <a:xfrm>
            <a:off x="6960097" y="4369090"/>
            <a:ext cx="1047355" cy="261610"/>
          </a:xfrm>
          <a:prstGeom prst="rect">
            <a:avLst/>
          </a:prstGeom>
          <a:solidFill>
            <a:schemeClr val="accent6">
              <a:lumMod val="50000"/>
            </a:schemeClr>
          </a:solidFill>
          <a:ln>
            <a:solidFill>
              <a:schemeClr val="accent5">
                <a:lumMod val="50000"/>
              </a:schemeClr>
            </a:solidFill>
          </a:ln>
        </p:spPr>
        <p:txBody>
          <a:bodyPr wrap="square" rtlCol="0">
            <a:spAutoFit/>
          </a:bodyPr>
          <a:lstStyle/>
          <a:p>
            <a:r>
              <a:rPr lang="en-US" altLang="zh-CN" sz="1100" dirty="0">
                <a:solidFill>
                  <a:schemeClr val="bg1"/>
                </a:solidFill>
              </a:rPr>
              <a:t>How are you</a:t>
            </a:r>
            <a:endParaRPr lang="zh-CN" altLang="en-US" sz="1100" dirty="0">
              <a:solidFill>
                <a:schemeClr val="bg1"/>
              </a:solidFill>
            </a:endParaRPr>
          </a:p>
        </p:txBody>
      </p:sp>
      <p:sp>
        <p:nvSpPr>
          <p:cNvPr id="79" name="文本框 78"/>
          <p:cNvSpPr txBox="1"/>
          <p:nvPr/>
        </p:nvSpPr>
        <p:spPr>
          <a:xfrm>
            <a:off x="1880358" y="1557837"/>
            <a:ext cx="5511787" cy="400110"/>
          </a:xfrm>
          <a:prstGeom prst="rect">
            <a:avLst/>
          </a:prstGeom>
          <a:solidFill>
            <a:schemeClr val="tx1">
              <a:lumMod val="85000"/>
              <a:lumOff val="15000"/>
            </a:schemeClr>
          </a:solidFill>
        </p:spPr>
        <p:txBody>
          <a:bodyPr wrap="square" rtlCol="0">
            <a:spAutoFit/>
          </a:bodyPr>
          <a:lstStyle/>
          <a:p>
            <a:pPr lvl="0" algn="ctr"/>
            <a:r>
              <a:rPr lang="en-US" altLang="zh-CN" sz="2000" dirty="0">
                <a:solidFill>
                  <a:schemeClr val="bg1"/>
                </a:solidFill>
              </a:rPr>
              <a:t>【</a:t>
            </a:r>
            <a:r>
              <a:rPr lang="zh-CN" altLang="en-US" sz="2000" dirty="0">
                <a:solidFill>
                  <a:schemeClr val="bg1"/>
                </a:solidFill>
              </a:rPr>
              <a:t>例</a:t>
            </a:r>
            <a:r>
              <a:rPr lang="en-US" altLang="zh-CN" sz="2000" dirty="0">
                <a:solidFill>
                  <a:schemeClr val="bg1"/>
                </a:solidFill>
              </a:rPr>
              <a:t>】</a:t>
            </a:r>
            <a:r>
              <a:rPr lang="zh-CN" altLang="zh-CN" sz="2000" dirty="0">
                <a:solidFill>
                  <a:schemeClr val="bg1"/>
                </a:solidFill>
              </a:rPr>
              <a:t>将</a:t>
            </a:r>
            <a:r>
              <a:rPr lang="zh-CN" altLang="en-US" sz="2000" dirty="0">
                <a:solidFill>
                  <a:schemeClr val="bg1"/>
                </a:solidFill>
              </a:rPr>
              <a:t>中文中的</a:t>
            </a:r>
            <a:r>
              <a:rPr lang="zh-CN" altLang="zh-CN" sz="2000" dirty="0">
                <a:solidFill>
                  <a:schemeClr val="bg1"/>
                </a:solidFill>
              </a:rPr>
              <a:t>“</a:t>
            </a:r>
            <a:r>
              <a:rPr lang="zh-CN" altLang="en-US" sz="2000" dirty="0">
                <a:solidFill>
                  <a:schemeClr val="bg1"/>
                </a:solidFill>
              </a:rPr>
              <a:t>您</a:t>
            </a:r>
            <a:r>
              <a:rPr lang="zh-CN" altLang="zh-CN" sz="2000" dirty="0">
                <a:solidFill>
                  <a:schemeClr val="bg1"/>
                </a:solidFill>
              </a:rPr>
              <a:t>好吗？” 翻译成英文</a:t>
            </a:r>
          </a:p>
        </p:txBody>
      </p:sp>
      <p:sp>
        <p:nvSpPr>
          <p:cNvPr id="80" name="文本框 79"/>
          <p:cNvSpPr txBox="1"/>
          <p:nvPr/>
        </p:nvSpPr>
        <p:spPr>
          <a:xfrm>
            <a:off x="551384" y="3717032"/>
            <a:ext cx="3672408" cy="369332"/>
          </a:xfrm>
          <a:prstGeom prst="rect">
            <a:avLst/>
          </a:prstGeom>
          <a:solidFill>
            <a:schemeClr val="bg1"/>
          </a:solidFill>
          <a:ln>
            <a:noFill/>
          </a:ln>
        </p:spPr>
        <p:txBody>
          <a:bodyPr wrap="square" rtlCol="0">
            <a:spAutoFit/>
          </a:bodyPr>
          <a:lstStyle/>
          <a:p>
            <a:endParaRPr lang="zh-CN" altLang="en-US" dirty="0">
              <a:solidFill>
                <a:schemeClr val="bg1"/>
              </a:solidFill>
            </a:endParaRPr>
          </a:p>
        </p:txBody>
      </p:sp>
      <p:sp>
        <p:nvSpPr>
          <p:cNvPr id="81" name="文本框 80"/>
          <p:cNvSpPr txBox="1"/>
          <p:nvPr/>
        </p:nvSpPr>
        <p:spPr>
          <a:xfrm>
            <a:off x="1415480" y="6072621"/>
            <a:ext cx="2160240" cy="369332"/>
          </a:xfrm>
          <a:prstGeom prst="rect">
            <a:avLst/>
          </a:prstGeom>
          <a:solidFill>
            <a:srgbClr val="8A0000"/>
          </a:solidFill>
        </p:spPr>
        <p:txBody>
          <a:bodyPr wrap="square" rtlCol="0">
            <a:spAutoFit/>
          </a:bodyPr>
          <a:lstStyle/>
          <a:p>
            <a:pPr algn="ctr"/>
            <a:r>
              <a:rPr lang="zh-CN" altLang="en-US" dirty="0">
                <a:solidFill>
                  <a:schemeClr val="bg1"/>
                </a:solidFill>
              </a:rPr>
              <a:t>知识范式</a:t>
            </a:r>
          </a:p>
        </p:txBody>
      </p:sp>
      <p:sp>
        <p:nvSpPr>
          <p:cNvPr id="82" name="文本框 81"/>
          <p:cNvSpPr txBox="1"/>
          <p:nvPr/>
        </p:nvSpPr>
        <p:spPr>
          <a:xfrm>
            <a:off x="5889132" y="6066821"/>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数据范式</a:t>
            </a:r>
          </a:p>
        </p:txBody>
      </p:sp>
      <p:sp>
        <p:nvSpPr>
          <p:cNvPr id="83" name="文本框 82"/>
          <p:cNvSpPr txBox="1"/>
          <p:nvPr/>
        </p:nvSpPr>
        <p:spPr>
          <a:xfrm>
            <a:off x="5121689" y="3798224"/>
            <a:ext cx="3672408" cy="369332"/>
          </a:xfrm>
          <a:prstGeom prst="rect">
            <a:avLst/>
          </a:prstGeom>
          <a:noFill/>
          <a:ln>
            <a:noFill/>
          </a:ln>
        </p:spPr>
        <p:txBody>
          <a:bodyPr wrap="square" rtlCol="0">
            <a:spAutoFit/>
          </a:bodyPr>
          <a:lstStyle/>
          <a:p>
            <a:endParaRPr lang="zh-CN" altLang="en-US" dirty="0"/>
          </a:p>
        </p:txBody>
      </p:sp>
      <p:cxnSp>
        <p:nvCxnSpPr>
          <p:cNvPr id="84" name="直接连接符 83"/>
          <p:cNvCxnSpPr>
            <a:endCxn id="69" idx="2"/>
          </p:cNvCxnSpPr>
          <p:nvPr/>
        </p:nvCxnSpPr>
        <p:spPr>
          <a:xfrm>
            <a:off x="2297580" y="3519295"/>
            <a:ext cx="126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79" idx="2"/>
          </p:cNvCxnSpPr>
          <p:nvPr/>
        </p:nvCxnSpPr>
        <p:spPr>
          <a:xfrm flipH="1">
            <a:off x="4636251" y="1957947"/>
            <a:ext cx="1" cy="4622222"/>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79639" y="3717033"/>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87" name="文本框 86"/>
          <p:cNvSpPr txBox="1"/>
          <p:nvPr/>
        </p:nvSpPr>
        <p:spPr>
          <a:xfrm>
            <a:off x="1978421" y="4060321"/>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88" name="文本框 87"/>
          <p:cNvSpPr txBox="1"/>
          <p:nvPr/>
        </p:nvSpPr>
        <p:spPr>
          <a:xfrm>
            <a:off x="3071664" y="3798225"/>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3</a:t>
            </a:r>
            <a:endParaRPr lang="zh-CN" altLang="en-US" sz="1400" dirty="0">
              <a:latin typeface="Times New Roman" panose="02020603050405020304" pitchFamily="18" charset="0"/>
              <a:cs typeface="Times New Roman" panose="02020603050405020304" pitchFamily="18" charset="0"/>
            </a:endParaRPr>
          </a:p>
        </p:txBody>
      </p:sp>
      <p:sp>
        <p:nvSpPr>
          <p:cNvPr id="89" name="文本框 88"/>
          <p:cNvSpPr txBox="1"/>
          <p:nvPr/>
        </p:nvSpPr>
        <p:spPr>
          <a:xfrm>
            <a:off x="5657698" y="3755967"/>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90" name="文本框 89"/>
          <p:cNvSpPr txBox="1"/>
          <p:nvPr/>
        </p:nvSpPr>
        <p:spPr>
          <a:xfrm>
            <a:off x="7164615" y="4060320"/>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91" name="文本框 90"/>
          <p:cNvSpPr txBox="1"/>
          <p:nvPr/>
        </p:nvSpPr>
        <p:spPr>
          <a:xfrm>
            <a:off x="196596" y="4368098"/>
            <a:ext cx="338406" cy="430887"/>
          </a:xfrm>
          <a:prstGeom prst="rect">
            <a:avLst/>
          </a:prstGeom>
          <a:solidFill>
            <a:schemeClr val="tx2">
              <a:lumMod val="20000"/>
              <a:lumOff val="80000"/>
            </a:schemeClr>
          </a:solidFill>
        </p:spPr>
        <p:txBody>
          <a:bodyPr wrap="square" rtlCol="0">
            <a:spAutoFit/>
          </a:bodyPr>
          <a:lstStyle/>
          <a:p>
            <a:pPr algn="ctr"/>
            <a:r>
              <a:rPr lang="zh-CN" altLang="en-US" sz="1100" dirty="0"/>
              <a:t>知识</a:t>
            </a:r>
            <a:r>
              <a:rPr lang="en-US" altLang="zh-CN" sz="1100" dirty="0"/>
              <a:t>. </a:t>
            </a:r>
            <a:endParaRPr lang="zh-CN" altLang="en-US" sz="1100" dirty="0"/>
          </a:p>
        </p:txBody>
      </p:sp>
    </p:spTree>
    <p:extLst>
      <p:ext uri="{BB962C8B-B14F-4D97-AF65-F5344CB8AC3E}">
        <p14:creationId xmlns:p14="http://schemas.microsoft.com/office/powerpoint/2010/main" val="40889701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2579"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25864" y="3068960"/>
            <a:ext cx="4896544"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0072039"/>
      </p:ext>
    </p:extLst>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5625"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518609" y="5301208"/>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3177488"/>
      </p:ext>
    </p:extLst>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sp>
        <p:nvSpPr>
          <p:cNvPr id="2" name="标题 1"/>
          <p:cNvSpPr>
            <a:spLocks noGrp="1"/>
          </p:cNvSpPr>
          <p:nvPr>
            <p:ph type="title"/>
          </p:nvPr>
        </p:nvSpPr>
        <p:spPr/>
        <p:txBody>
          <a:bodyPr/>
          <a:lstStyle/>
          <a:p>
            <a:r>
              <a:rPr lang="zh-CN" altLang="en-US" dirty="0"/>
              <a:t>产业竞合关系的变化</a:t>
            </a:r>
          </a:p>
        </p:txBody>
      </p:sp>
      <p:pic>
        <p:nvPicPr>
          <p:cNvPr id="144386" name="Picture 2" descr="“steve jobs ibm”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481722"/>
            <a:ext cx="4382298" cy="4827597"/>
          </a:xfrm>
          <a:prstGeom prst="rect">
            <a:avLst/>
          </a:prstGeom>
          <a:noFill/>
          <a:extLst>
            <a:ext uri="{909E8E84-426E-40DD-AFC4-6F175D3DCCD1}">
              <a14:hiddenFill xmlns:a14="http://schemas.microsoft.com/office/drawing/2010/main">
                <a:solidFill>
                  <a:srgbClr val="FFFFFF"/>
                </a:solidFill>
              </a14:hiddenFill>
            </a:ext>
          </a:extLst>
        </p:spPr>
      </p:pic>
      <p:pic>
        <p:nvPicPr>
          <p:cNvPr id="144388" name="Picture 4" descr="“steve jobs  Bill Gates”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395" y="1484635"/>
            <a:ext cx="3085193" cy="216495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76" y="4307904"/>
            <a:ext cx="5616623" cy="2031325"/>
          </a:xfrm>
          <a:prstGeom prst="rect">
            <a:avLst/>
          </a:prstGeom>
          <a:noFill/>
        </p:spPr>
        <p:txBody>
          <a:bodyPr wrap="square" rtlCol="0">
            <a:spAutoFit/>
          </a:bodyPr>
          <a:lstStyle/>
          <a:p>
            <a:r>
              <a:rPr lang="en-US" altLang="zh-CN" dirty="0"/>
              <a:t>“The only problem with Microsoft is they just have no taste,” Jobs said in the 1996 public television documentary “Triumph of the Nerds.” “They have absolutely no taste. And I don’t mean that in a small way, I mean that in a big way, in the sense that they don’t think of original ideas, and they don’t bring much culture into their products.”</a:t>
            </a:r>
            <a:endParaRPr lang="zh-CN" altLang="en-US" dirty="0"/>
          </a:p>
        </p:txBody>
      </p:sp>
      <p:pic>
        <p:nvPicPr>
          <p:cNvPr id="144390" name="Picture 6" descr="“1984 advertising  ibm”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8253" y="1355092"/>
            <a:ext cx="1812243" cy="241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96727"/>
      </p:ext>
    </p:extLst>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3602"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圆角矩形 6"/>
          <p:cNvSpPr/>
          <p:nvPr/>
        </p:nvSpPr>
        <p:spPr>
          <a:xfrm>
            <a:off x="1518609" y="5894943"/>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803755" y="260648"/>
            <a:ext cx="3384375" cy="108012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en-US" altLang="zh-CN" dirty="0"/>
              <a:t>Data First Schema Later, Pay as you go paradigm,</a:t>
            </a:r>
            <a:r>
              <a:rPr lang="zh-CN" altLang="en-US" dirty="0"/>
              <a:t>数据预处理，</a:t>
            </a:r>
            <a:r>
              <a:rPr lang="en-US" altLang="zh-CN" dirty="0"/>
              <a:t>Information Loss, Chaos</a:t>
            </a:r>
            <a:endParaRPr lang="zh-CN" altLang="en-US" dirty="0"/>
          </a:p>
        </p:txBody>
      </p:sp>
    </p:spTree>
    <p:extLst>
      <p:ext uri="{BB962C8B-B14F-4D97-AF65-F5344CB8AC3E}">
        <p14:creationId xmlns:p14="http://schemas.microsoft.com/office/powerpoint/2010/main" val="3227109799"/>
      </p:ext>
    </p:extLst>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a:t>大数据时代的</a:t>
            </a:r>
            <a:r>
              <a:rPr lang="en-US" altLang="zh-CN" dirty="0"/>
              <a:t>10</a:t>
            </a:r>
            <a:r>
              <a:rPr lang="zh-CN" altLang="en-US" dirty="0"/>
              <a:t>大变革</a:t>
            </a:r>
          </a:p>
        </p:txBody>
      </p:sp>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7673"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775520" y="6489371"/>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455696" y="0"/>
            <a:ext cx="2736304" cy="77023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zh-CN" altLang="en-US" dirty="0"/>
              <a:t>众包、众创、众筹， </a:t>
            </a:r>
            <a:r>
              <a:rPr lang="en-US" altLang="zh-CN" dirty="0" err="1"/>
              <a:t>Mturk</a:t>
            </a:r>
            <a:r>
              <a:rPr lang="zh-CN" altLang="en-US" dirty="0"/>
              <a:t>，准团队</a:t>
            </a:r>
          </a:p>
        </p:txBody>
      </p:sp>
    </p:spTree>
    <p:extLst>
      <p:ext uri="{BB962C8B-B14F-4D97-AF65-F5344CB8AC3E}">
        <p14:creationId xmlns:p14="http://schemas.microsoft.com/office/powerpoint/2010/main" val="2628125145"/>
      </p:ext>
    </p:extLst>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sp>
        <p:nvSpPr>
          <p:cNvPr id="9" name="标题 1"/>
          <p:cNvSpPr>
            <a:spLocks noGrp="1"/>
          </p:cNvSpPr>
          <p:nvPr>
            <p:ph type="title"/>
          </p:nvPr>
        </p:nvSpPr>
        <p:spPr>
          <a:xfrm>
            <a:off x="397933" y="392510"/>
            <a:ext cx="10306579" cy="821913"/>
          </a:xfrm>
        </p:spPr>
        <p:txBody>
          <a:bodyPr/>
          <a:lstStyle/>
          <a:p>
            <a:r>
              <a:rPr lang="zh-CN" altLang="en-US" dirty="0"/>
              <a:t>协同原则</a:t>
            </a:r>
          </a:p>
        </p:txBody>
      </p:sp>
      <p:sp>
        <p:nvSpPr>
          <p:cNvPr id="10" name="内容占位符 6"/>
          <p:cNvSpPr txBox="1">
            <a:spLocks/>
          </p:cNvSpPr>
          <p:nvPr/>
        </p:nvSpPr>
        <p:spPr bwMode="auto">
          <a:xfrm>
            <a:off x="1127448" y="1567880"/>
            <a:ext cx="7480005" cy="4762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rPr>
              <a:t>人机协同</a:t>
            </a:r>
            <a:r>
              <a:rPr kumimoji="0" lang="en-US" altLang="zh-CN" sz="2400" b="0" i="0" u="none" strike="noStrike" kern="0" cap="none" spc="0" normalizeH="0" baseline="0" noProof="0" dirty="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rPr>
              <a:t>人际协同</a:t>
            </a:r>
            <a:r>
              <a:rPr kumimoji="0" lang="en-US" altLang="zh-CN" sz="2400" b="0" i="0" u="none" strike="noStrike" kern="0" cap="none" spc="0" normalizeH="0" baseline="0" noProof="0" dirty="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rPr>
              <a:t>机器协同</a:t>
            </a:r>
            <a:endParaRPr kumimoji="0" lang="en-US" altLang="zh-CN" sz="2400" b="0" i="0" u="none" strike="noStrike" kern="0" cap="none" spc="0" normalizeH="0" baseline="0" noProof="0" dirty="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rPr>
              <a:t>大规模人机协同</a:t>
            </a:r>
            <a:endParaRPr kumimoji="0" lang="en-US" altLang="zh-CN" sz="2400" b="0" i="0" u="none" strike="noStrike" kern="0" cap="none" spc="0" normalizeH="0" baseline="0" noProof="0" dirty="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rPr>
              <a:t>协同≠（传统）团队</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704" y="4243942"/>
            <a:ext cx="3429736" cy="2386505"/>
          </a:xfrm>
          <a:prstGeom prst="rect">
            <a:avLst/>
          </a:prstGeom>
        </p:spPr>
      </p:pic>
      <p:pic>
        <p:nvPicPr>
          <p:cNvPr id="12" name="Picture 4" descr="Woman who appears like her 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017" y="3084858"/>
            <a:ext cx="3538700" cy="19668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APTCH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017" y="5221325"/>
            <a:ext cx="3610462" cy="146292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p:nvPr/>
        </p:nvPicPr>
        <p:blipFill>
          <a:blip r:embed="rId6">
            <a:extLst>
              <a:ext uri="{28A0092B-C50C-407E-A947-70E740481C1C}">
                <a14:useLocalDpi xmlns:a14="http://schemas.microsoft.com/office/drawing/2010/main" val="0"/>
              </a:ext>
            </a:extLst>
          </a:blip>
          <a:srcRect/>
          <a:stretch>
            <a:fillRect/>
          </a:stretch>
        </p:blipFill>
        <p:spPr bwMode="auto">
          <a:xfrm>
            <a:off x="6831642" y="1514080"/>
            <a:ext cx="3551621" cy="2430205"/>
          </a:xfrm>
          <a:prstGeom prst="rect">
            <a:avLst/>
          </a:prstGeom>
          <a:noFill/>
          <a:ln>
            <a:noFill/>
          </a:ln>
        </p:spPr>
      </p:pic>
    </p:spTree>
    <p:extLst>
      <p:ext uri="{BB962C8B-B14F-4D97-AF65-F5344CB8AC3E}">
        <p14:creationId xmlns:p14="http://schemas.microsoft.com/office/powerpoint/2010/main" val="2627280261"/>
      </p:ext>
    </p:extLst>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小结</a:t>
            </a:r>
            <a:r>
              <a:rPr lang="en-US" altLang="zh-CN" dirty="0"/>
              <a:t>】</a:t>
            </a:r>
            <a:r>
              <a:rPr lang="zh-CN" altLang="en-US" dirty="0"/>
              <a:t>数据科学的提出背景</a:t>
            </a: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en-US" altLang="zh-CN" dirty="0"/>
              <a:t>►1.</a:t>
            </a:r>
            <a:r>
              <a:rPr lang="zh-CN" altLang="en-US" dirty="0"/>
              <a:t>数据科学的提出背景</a:t>
            </a:r>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1" y="1628799"/>
            <a:ext cx="2736778" cy="20430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013" y="1628798"/>
            <a:ext cx="2803139" cy="2042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953" y="4081932"/>
            <a:ext cx="2664296" cy="2234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580" y="4081933"/>
            <a:ext cx="2815580" cy="20860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0240236"/>
      </p:ext>
    </p:extLst>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2517454075"/>
      </p:ext>
    </p:extLst>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63352" y="483539"/>
            <a:ext cx="9989216" cy="821913"/>
          </a:xfrm>
        </p:spPr>
        <p:txBody>
          <a:bodyPr/>
          <a:lstStyle/>
          <a:p>
            <a:r>
              <a:rPr lang="zh-CN" altLang="en-US" sz="3600" dirty="0"/>
              <a:t>学习</a:t>
            </a:r>
            <a:r>
              <a:rPr lang="en-US" altLang="zh-CN" sz="3600" dirty="0"/>
              <a:t>Q&amp;A</a:t>
            </a:r>
            <a:endParaRPr lang="zh-CN" altLang="en-US" sz="3600" dirty="0"/>
          </a:p>
        </p:txBody>
      </p:sp>
      <p:sp>
        <p:nvSpPr>
          <p:cNvPr id="46084"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zh-CN" altLang="en-US" dirty="0"/>
              <a:t>►如何学习</a:t>
            </a:r>
          </a:p>
        </p:txBody>
      </p:sp>
      <p:graphicFrame>
        <p:nvGraphicFramePr>
          <p:cNvPr id="6" name="表格 5"/>
          <p:cNvGraphicFramePr>
            <a:graphicFrameLocks noGrp="1"/>
          </p:cNvGraphicFramePr>
          <p:nvPr>
            <p:extLst>
              <p:ext uri="{D42A27DB-BD31-4B8C-83A1-F6EECF244321}">
                <p14:modId xmlns:p14="http://schemas.microsoft.com/office/powerpoint/2010/main" val="893848894"/>
              </p:ext>
            </p:extLst>
          </p:nvPr>
        </p:nvGraphicFramePr>
        <p:xfrm>
          <a:off x="1131210" y="1455371"/>
          <a:ext cx="9145015" cy="4680520"/>
        </p:xfrm>
        <a:graphic>
          <a:graphicData uri="http://schemas.openxmlformats.org/drawingml/2006/table">
            <a:tbl>
              <a:tblPr firstRow="1" bandRow="1">
                <a:tableStyleId>{21E4AEA4-8DFA-4A89-87EB-49C32662AFE0}</a:tableStyleId>
              </a:tblPr>
              <a:tblGrid>
                <a:gridCol w="1113796">
                  <a:extLst>
                    <a:ext uri="{9D8B030D-6E8A-4147-A177-3AD203B41FA5}">
                      <a16:colId xmlns:a16="http://schemas.microsoft.com/office/drawing/2014/main" val="743227379"/>
                    </a:ext>
                  </a:extLst>
                </a:gridCol>
                <a:gridCol w="2676082">
                  <a:extLst>
                    <a:ext uri="{9D8B030D-6E8A-4147-A177-3AD203B41FA5}">
                      <a16:colId xmlns:a16="http://schemas.microsoft.com/office/drawing/2014/main" val="963501370"/>
                    </a:ext>
                  </a:extLst>
                </a:gridCol>
                <a:gridCol w="5355137">
                  <a:extLst>
                    <a:ext uri="{9D8B030D-6E8A-4147-A177-3AD203B41FA5}">
                      <a16:colId xmlns:a16="http://schemas.microsoft.com/office/drawing/2014/main" val="3577941204"/>
                    </a:ext>
                  </a:extLst>
                </a:gridCol>
              </a:tblGrid>
              <a:tr h="610214">
                <a:tc>
                  <a:txBody>
                    <a:bodyPr/>
                    <a:lstStyle/>
                    <a:p>
                      <a:pPr algn="ctr">
                        <a:spcAft>
                          <a:spcPts val="0"/>
                        </a:spcAft>
                      </a:pPr>
                      <a:r>
                        <a:rPr lang="zh-CN" sz="1800" kern="100">
                          <a:effectLst/>
                        </a:rPr>
                        <a:t>序号</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a:effectLst/>
                        </a:rPr>
                        <a:t>我提出的疑问</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dirty="0">
                          <a:effectLst/>
                        </a:rPr>
                        <a:t>本章中的答案</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extLst>
                  <a:ext uri="{0D108BD9-81ED-4DB2-BD59-A6C34878D82A}">
                    <a16:rowId xmlns:a16="http://schemas.microsoft.com/office/drawing/2014/main" val="225239211"/>
                  </a:ext>
                </a:extLst>
              </a:tr>
              <a:tr h="1010009">
                <a:tc>
                  <a:txBody>
                    <a:bodyPr/>
                    <a:lstStyle/>
                    <a:p>
                      <a:pPr algn="ctr">
                        <a:spcAft>
                          <a:spcPts val="0"/>
                        </a:spcAft>
                      </a:pPr>
                      <a:r>
                        <a:rPr lang="en-US" sz="1800" kern="100">
                          <a:effectLst/>
                        </a:rPr>
                        <a:t>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我为什么需要学习《数据科学》？</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大数据挑战的本质</a:t>
                      </a:r>
                      <a:r>
                        <a:rPr lang="en-US" sz="1800" kern="100">
                          <a:effectLst/>
                        </a:rPr>
                        <a:t>(1.1)</a:t>
                      </a:r>
                      <a:endParaRPr lang="zh-CN" sz="2400" kern="100">
                        <a:effectLst/>
                      </a:endParaRPr>
                    </a:p>
                    <a:p>
                      <a:pPr algn="l">
                        <a:spcAft>
                          <a:spcPts val="0"/>
                        </a:spcAft>
                      </a:pPr>
                      <a:r>
                        <a:rPr lang="zh-CN" sz="1800" kern="100">
                          <a:effectLst/>
                        </a:rPr>
                        <a:t>数据科学的提出背景</a:t>
                      </a:r>
                      <a:r>
                        <a:rPr lang="en-US" sz="1800" kern="100">
                          <a:effectLst/>
                        </a:rPr>
                        <a:t>(1.1)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051529335"/>
                  </a:ext>
                </a:extLst>
              </a:tr>
              <a:tr h="642945">
                <a:tc>
                  <a:txBody>
                    <a:bodyPr/>
                    <a:lstStyle/>
                    <a:p>
                      <a:pPr algn="ctr">
                        <a:spcAft>
                          <a:spcPts val="0"/>
                        </a:spcAft>
                      </a:pPr>
                      <a:r>
                        <a:rPr lang="en-US" sz="1800" kern="100">
                          <a:effectLst/>
                        </a:rPr>
                        <a:t>2</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什么是数据科学？</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数据科学的定义</a:t>
                      </a:r>
                      <a:r>
                        <a:rPr lang="en-US" sz="1800" kern="100">
                          <a:effectLst/>
                        </a:rPr>
                        <a:t>(1.1)</a:t>
                      </a:r>
                      <a:r>
                        <a:rPr lang="zh-CN" sz="1800" kern="100">
                          <a:effectLst/>
                        </a:rPr>
                        <a:t>、数据科学的研究目的</a:t>
                      </a:r>
                      <a:r>
                        <a:rPr lang="en-US" sz="1800" kern="100">
                          <a:effectLst/>
                        </a:rPr>
                        <a:t>(1.2)</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826960194"/>
                  </a:ext>
                </a:extLst>
              </a:tr>
              <a:tr h="604338">
                <a:tc>
                  <a:txBody>
                    <a:bodyPr/>
                    <a:lstStyle/>
                    <a:p>
                      <a:pPr algn="ctr">
                        <a:spcAft>
                          <a:spcPts val="0"/>
                        </a:spcAft>
                      </a:pPr>
                      <a:r>
                        <a:rPr lang="en-US" sz="1800" kern="100">
                          <a:effectLst/>
                        </a:rPr>
                        <a:t>3</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数据科学的发展现状与趋势是什么？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数据科学的发展简史</a:t>
                      </a:r>
                      <a:r>
                        <a:rPr lang="en-US" sz="1800" kern="100">
                          <a:effectLst/>
                        </a:rPr>
                        <a:t>(1.3)</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918218903"/>
                  </a:ext>
                </a:extLst>
              </a:tr>
              <a:tr h="604338">
                <a:tc>
                  <a:txBody>
                    <a:bodyPr/>
                    <a:lstStyle/>
                    <a:p>
                      <a:pPr algn="ctr">
                        <a:spcAft>
                          <a:spcPts val="0"/>
                        </a:spcAft>
                      </a:pPr>
                      <a:r>
                        <a:rPr lang="en-US" sz="1800" kern="100">
                          <a:effectLst/>
                        </a:rPr>
                        <a:t>4</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数据科学中应学习哪些主要内容？</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数据科学的理论体系</a:t>
                      </a:r>
                      <a:r>
                        <a:rPr lang="en-US" sz="1800" kern="100">
                          <a:effectLst/>
                        </a:rPr>
                        <a:t>(1.4)</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4216231397"/>
                  </a:ext>
                </a:extLst>
              </a:tr>
              <a:tr h="604338">
                <a:tc>
                  <a:txBody>
                    <a:bodyPr/>
                    <a:lstStyle/>
                    <a:p>
                      <a:pPr algn="ctr">
                        <a:spcAft>
                          <a:spcPts val="0"/>
                        </a:spcAft>
                      </a:pPr>
                      <a:r>
                        <a:rPr lang="en-US" sz="1800" kern="100">
                          <a:effectLst/>
                        </a:rPr>
                        <a:t>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数据科学的特殊性在哪里？</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数据科学的基本原则</a:t>
                      </a:r>
                      <a:r>
                        <a:rPr lang="en-US" sz="1800" kern="100">
                          <a:effectLst/>
                        </a:rPr>
                        <a:t>(1.5)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777816450"/>
                  </a:ext>
                </a:extLst>
              </a:tr>
              <a:tr h="604338">
                <a:tc>
                  <a:txBody>
                    <a:bodyPr/>
                    <a:lstStyle/>
                    <a:p>
                      <a:pPr algn="ctr">
                        <a:spcAft>
                          <a:spcPts val="0"/>
                        </a:spcAft>
                      </a:pPr>
                      <a:r>
                        <a:rPr lang="en-US" sz="1800" kern="100">
                          <a:effectLst/>
                        </a:rPr>
                        <a:t>6</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数据科学的学习目的是什么？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dirty="0">
                          <a:effectLst/>
                        </a:rPr>
                        <a:t>成为专业数据科学家或专业中的数据科学家</a:t>
                      </a:r>
                      <a:r>
                        <a:rPr lang="en-US" sz="1800" kern="100" dirty="0">
                          <a:effectLst/>
                        </a:rPr>
                        <a:t>(1.6)</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920176272"/>
                  </a:ext>
                </a:extLst>
              </a:tr>
            </a:tbl>
          </a:graphicData>
        </a:graphic>
      </p:graphicFrame>
    </p:spTree>
    <p:extLst>
      <p:ext uri="{BB962C8B-B14F-4D97-AF65-F5344CB8AC3E}">
        <p14:creationId xmlns:p14="http://schemas.microsoft.com/office/powerpoint/2010/main" val="2791122795"/>
      </p:ext>
    </p:extLst>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2.</a:t>
            </a:r>
            <a:r>
              <a:rPr lang="zh-CN" altLang="en-US" dirty="0">
                <a:solidFill>
                  <a:srgbClr val="C00000"/>
                </a:solidFill>
              </a:rPr>
              <a:t>数据科学的定义</a:t>
            </a:r>
          </a:p>
        </p:txBody>
      </p:sp>
      <p:sp>
        <p:nvSpPr>
          <p:cNvPr id="7" name="副标题 6"/>
          <p:cNvSpPr>
            <a:spLocks noGrp="1"/>
          </p:cNvSpPr>
          <p:nvPr>
            <p:ph type="subTitle" idx="1"/>
          </p:nvPr>
        </p:nvSpPr>
        <p:spPr>
          <a:xfrm>
            <a:off x="3431704" y="4038602"/>
            <a:ext cx="4104456" cy="1752600"/>
          </a:xfrm>
        </p:spPr>
        <p:txBody>
          <a:bodyPr/>
          <a:lstStyle/>
          <a:p>
            <a:r>
              <a:rPr lang="en-US" altLang="zh-CN" sz="2000" dirty="0">
                <a:latin typeface="Arial" panose="020B0604020202020204" pitchFamily="34" charset="0"/>
                <a:cs typeface="Arial" panose="020B0604020202020204" pitchFamily="34" charset="0"/>
              </a:rPr>
              <a:t>▲1.</a:t>
            </a:r>
            <a:r>
              <a:rPr lang="zh-CN" altLang="en-US" sz="2000" dirty="0">
                <a:latin typeface="Arial" panose="020B0604020202020204" pitchFamily="34" charset="0"/>
                <a:cs typeface="Arial" panose="020B0604020202020204" pitchFamily="34" charset="0"/>
              </a:rPr>
              <a:t>数据科学的提出背景</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3.</a:t>
            </a:r>
            <a:r>
              <a:rPr lang="zh-CN" altLang="en-US" sz="2000" dirty="0">
                <a:solidFill>
                  <a:schemeClr val="bg1">
                    <a:lumMod val="50000"/>
                  </a:schemeClr>
                </a:solidFill>
                <a:latin typeface="Arial" panose="020B0604020202020204" pitchFamily="34" charset="0"/>
                <a:cs typeface="Arial" panose="020B0604020202020204" pitchFamily="34" charset="0"/>
              </a:rPr>
              <a:t>数据科学的发展简史</a:t>
            </a:r>
            <a:endParaRPr lang="zh-CN" altLang="en-US" sz="2000" dirty="0">
              <a:solidFill>
                <a:schemeClr val="bg1">
                  <a:lumMod val="50000"/>
                </a:schemeClr>
              </a:solidFill>
            </a:endParaRPr>
          </a:p>
        </p:txBody>
      </p:sp>
    </p:spTree>
    <p:extLst>
      <p:ext uri="{BB962C8B-B14F-4D97-AF65-F5344CB8AC3E}">
        <p14:creationId xmlns:p14="http://schemas.microsoft.com/office/powerpoint/2010/main" val="2815213424"/>
      </p:ext>
    </p:extLst>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a:t>
            </a:r>
            <a:r>
              <a:rPr lang="en-US" altLang="zh-CN" dirty="0"/>
              <a:t>Data</a:t>
            </a:r>
            <a:r>
              <a:rPr lang="zh-CN" altLang="en-US" dirty="0"/>
              <a:t>）</a:t>
            </a:r>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9" name="文本占位符 3"/>
          <p:cNvSpPr>
            <a:spLocks noGrp="1"/>
          </p:cNvSpPr>
          <p:nvPr>
            <p:ph type="body" sz="quarter" idx="14"/>
          </p:nvPr>
        </p:nvSpPr>
        <p:spPr/>
        <p:txBody>
          <a:bodyPr/>
          <a:lstStyle/>
          <a:p>
            <a:r>
              <a:rPr lang="en-US" altLang="zh-CN" dirty="0"/>
              <a:t>► 2.</a:t>
            </a:r>
            <a:r>
              <a:rPr lang="zh-CN" altLang="en-US" dirty="0"/>
              <a:t>数据科学的定义</a:t>
            </a:r>
          </a:p>
        </p:txBody>
      </p:sp>
      <p:sp>
        <p:nvSpPr>
          <p:cNvPr id="7" name="TextBox 6"/>
          <p:cNvSpPr txBox="1"/>
          <p:nvPr/>
        </p:nvSpPr>
        <p:spPr>
          <a:xfrm>
            <a:off x="9862500" y="260648"/>
            <a:ext cx="235158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defRPr/>
            </a:pPr>
            <a:r>
              <a:rPr lang="en-US" altLang="zh-CN" dirty="0"/>
              <a:t>“</a:t>
            </a:r>
            <a:r>
              <a:rPr lang="zh-CN" altLang="en-US" dirty="0"/>
              <a:t>数据”≠ “数值”</a:t>
            </a:r>
            <a:endParaRPr lang="en-US" altLang="zh-CN" dirty="0"/>
          </a:p>
          <a:p>
            <a:pPr algn="ctr">
              <a:defRPr/>
            </a:pPr>
            <a:r>
              <a:rPr lang="zh-CN" altLang="en-US" dirty="0"/>
              <a:t>“数据”≠ “数字”</a:t>
            </a:r>
          </a:p>
        </p:txBody>
      </p:sp>
      <p:graphicFrame>
        <p:nvGraphicFramePr>
          <p:cNvPr id="8" name="Object 2"/>
          <p:cNvGraphicFramePr>
            <a:graphicFrameLocks noChangeAspect="1"/>
          </p:cNvGraphicFramePr>
          <p:nvPr>
            <p:extLst>
              <p:ext uri="{D42A27DB-BD31-4B8C-83A1-F6EECF244321}">
                <p14:modId xmlns:p14="http://schemas.microsoft.com/office/powerpoint/2010/main" val="3822313920"/>
              </p:ext>
            </p:extLst>
          </p:nvPr>
        </p:nvGraphicFramePr>
        <p:xfrm>
          <a:off x="1038394" y="2235200"/>
          <a:ext cx="6004794" cy="3315097"/>
        </p:xfrm>
        <a:graphic>
          <a:graphicData uri="http://schemas.openxmlformats.org/presentationml/2006/ole">
            <mc:AlternateContent xmlns:mc="http://schemas.openxmlformats.org/markup-compatibility/2006">
              <mc:Choice xmlns:v="urn:schemas-microsoft-com:vml" Requires="v">
                <p:oleObj spid="_x0000_s115392" name="Visio" r:id="rId4" imgW="4781438" imgH="2628900" progId="Visio.Drawing.11">
                  <p:embed/>
                </p:oleObj>
              </mc:Choice>
              <mc:Fallback>
                <p:oleObj name="Visio" r:id="rId4" imgW="4781438" imgH="2628900" progId="Visio.Drawing.11">
                  <p:embed/>
                  <p:pic>
                    <p:nvPicPr>
                      <p:cNvPr id="6" name="Object 2"/>
                      <p:cNvPicPr>
                        <a:picLocks noChangeAspect="1" noChangeArrowheads="1"/>
                      </p:cNvPicPr>
                      <p:nvPr/>
                    </p:nvPicPr>
                    <p:blipFill>
                      <a:blip r:embed="rId5"/>
                      <a:srcRect/>
                      <a:stretch>
                        <a:fillRect/>
                      </a:stretch>
                    </p:blipFill>
                    <p:spPr bwMode="auto">
                      <a:xfrm>
                        <a:off x="1038394" y="2235200"/>
                        <a:ext cx="6004794" cy="3315097"/>
                      </a:xfrm>
                      <a:prstGeom prst="rect">
                        <a:avLst/>
                      </a:prstGeom>
                      <a:noFill/>
                      <a:extLst/>
                    </p:spPr>
                  </p:pic>
                </p:oleObj>
              </mc:Fallback>
            </mc:AlternateContent>
          </a:graphicData>
        </a:graphic>
      </p:graphicFrame>
    </p:spTree>
    <p:extLst>
      <p:ext uri="{BB962C8B-B14F-4D97-AF65-F5344CB8AC3E}">
        <p14:creationId xmlns:p14="http://schemas.microsoft.com/office/powerpoint/2010/main" val="920784421"/>
      </p:ext>
    </p:extLst>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94611" cy="821913"/>
          </a:xfrm>
        </p:spPr>
        <p:txBody>
          <a:bodyPr/>
          <a:lstStyle/>
          <a:p>
            <a:r>
              <a:rPr lang="zh-CN" altLang="en-US" dirty="0"/>
              <a:t>如何定义数据科学（</a:t>
            </a:r>
            <a:r>
              <a:rPr lang="en-US" altLang="zh-CN" dirty="0"/>
              <a:t>Data Science</a:t>
            </a:r>
            <a:r>
              <a:rPr lang="zh-CN" altLang="en-US" dirty="0"/>
              <a:t>）</a:t>
            </a:r>
          </a:p>
        </p:txBody>
      </p:sp>
      <p:sp>
        <p:nvSpPr>
          <p:cNvPr id="3" name="内容占位符 2"/>
          <p:cNvSpPr>
            <a:spLocks noGrp="1"/>
          </p:cNvSpPr>
          <p:nvPr>
            <p:ph idx="1"/>
          </p:nvPr>
        </p:nvSpPr>
        <p:spPr/>
        <p:txBody>
          <a:bodyPr/>
          <a:lstStyle/>
          <a:p>
            <a:r>
              <a:rPr lang="zh-CN" altLang="en-US" dirty="0"/>
              <a:t>数据科学 </a:t>
            </a:r>
            <a:r>
              <a:rPr lang="en-US" altLang="zh-CN" dirty="0"/>
              <a:t>≈ </a:t>
            </a:r>
            <a:r>
              <a:rPr lang="zh-CN" altLang="en-US" dirty="0"/>
              <a:t>大数据科学 （</a:t>
            </a:r>
            <a:r>
              <a:rPr lang="en-US" altLang="zh-CN" dirty="0"/>
              <a:t>+ </a:t>
            </a:r>
            <a:r>
              <a:rPr lang="zh-CN" altLang="en-US" dirty="0"/>
              <a:t>小数据科学）</a:t>
            </a:r>
            <a:endParaRPr lang="en-US" altLang="zh-CN" dirty="0"/>
          </a:p>
          <a:p>
            <a:endParaRPr lang="en-US" altLang="zh-CN" dirty="0"/>
          </a:p>
          <a:p>
            <a:pPr lvl="1"/>
            <a:endParaRPr lang="en-US" altLang="zh-CN" dirty="0"/>
          </a:p>
          <a:p>
            <a:endParaRPr lang="zh-CN" altLang="en-US" dirty="0"/>
          </a:p>
        </p:txBody>
      </p:sp>
      <p:sp>
        <p:nvSpPr>
          <p:cNvPr id="5"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2.</a:t>
            </a:r>
            <a:r>
              <a:rPr lang="zh-CN" altLang="en-US" dirty="0"/>
              <a:t>数据科学的定义</a:t>
            </a:r>
          </a:p>
        </p:txBody>
      </p:sp>
      <p:sp>
        <p:nvSpPr>
          <p:cNvPr id="8" name="文本占位符 5"/>
          <p:cNvSpPr>
            <a:spLocks noGrp="1"/>
          </p:cNvSpPr>
          <p:nvPr>
            <p:ph type="body" sz="quarter" idx="4294967295"/>
          </p:nvPr>
        </p:nvSpPr>
        <p:spPr>
          <a:xfrm>
            <a:off x="0" y="6219825"/>
            <a:ext cx="6497638" cy="328613"/>
          </a:xfrm>
        </p:spPr>
        <p:txBody>
          <a:bodyPr/>
          <a:lstStyle/>
          <a:p>
            <a:pPr marL="342900" lvl="1" indent="-342900" algn="ctr">
              <a:buClr>
                <a:schemeClr val="hlink"/>
              </a:buClr>
              <a:buSzTx/>
              <a:buNone/>
            </a:pPr>
            <a:r>
              <a:rPr lang="zh-CN" altLang="en-US" sz="1400" dirty="0"/>
              <a:t>（来源：朝乐门</a:t>
            </a:r>
            <a:r>
              <a:rPr lang="en-US" altLang="zh-CN" sz="1400" dirty="0"/>
              <a:t>.</a:t>
            </a:r>
            <a:r>
              <a:rPr lang="zh-CN" altLang="en-US" sz="1400" dirty="0"/>
              <a:t>数据科学</a:t>
            </a:r>
            <a:r>
              <a:rPr lang="en-US" altLang="zh-CN" sz="1400" dirty="0"/>
              <a:t>[M].</a:t>
            </a:r>
            <a:r>
              <a:rPr lang="zh-CN" altLang="en-US" sz="1400" dirty="0"/>
              <a:t>北京：清华大学出版社</a:t>
            </a:r>
            <a:r>
              <a:rPr lang="en-US" altLang="zh-CN" sz="1400" dirty="0"/>
              <a:t>,2016:20-21</a:t>
            </a:r>
            <a:r>
              <a:rPr lang="zh-CN" altLang="en-US" sz="1400" dirty="0"/>
              <a:t>）</a:t>
            </a:r>
            <a:endParaRPr lang="en-US" altLang="zh-CN" sz="1400" dirty="0"/>
          </a:p>
          <a:p>
            <a:endParaRPr lang="zh-CN" altLang="en-US" sz="1000" dirty="0"/>
          </a:p>
        </p:txBody>
      </p:sp>
      <p:graphicFrame>
        <p:nvGraphicFramePr>
          <p:cNvPr id="7" name="内容占位符 6"/>
          <p:cNvGraphicFramePr>
            <a:graphicFrameLocks/>
          </p:cNvGraphicFramePr>
          <p:nvPr>
            <p:extLst>
              <p:ext uri="{D42A27DB-BD31-4B8C-83A1-F6EECF244321}">
                <p14:modId xmlns:p14="http://schemas.microsoft.com/office/powerpoint/2010/main" val="2926908622"/>
              </p:ext>
            </p:extLst>
          </p:nvPr>
        </p:nvGraphicFramePr>
        <p:xfrm>
          <a:off x="477416" y="2018728"/>
          <a:ext cx="10299104" cy="4058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794680"/>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1"/>
          <p:cNvSpPr>
            <a:spLocks noGrp="1"/>
          </p:cNvSpPr>
          <p:nvPr>
            <p:ph type="title"/>
          </p:nvPr>
        </p:nvSpPr>
        <p:spPr>
          <a:xfrm>
            <a:off x="397933" y="392510"/>
            <a:ext cx="9874531" cy="821913"/>
          </a:xfrm>
        </p:spPr>
        <p:txBody>
          <a:bodyPr/>
          <a:lstStyle/>
          <a:p>
            <a:r>
              <a:rPr lang="zh-CN" altLang="en-US" dirty="0"/>
              <a:t>为什么</a:t>
            </a:r>
            <a:br>
              <a:rPr lang="en-US" altLang="zh-CN" dirty="0"/>
            </a:br>
            <a:r>
              <a:rPr lang="zh-CN" altLang="en-US" sz="2800" dirty="0"/>
              <a:t>大家听不懂大数据时代的新词汇</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2.</a:t>
            </a:r>
            <a:r>
              <a:rPr lang="zh-CN" altLang="en-US" dirty="0"/>
              <a:t>数据科学的定义</a:t>
            </a:r>
          </a:p>
        </p:txBody>
      </p:sp>
      <p:grpSp>
        <p:nvGrpSpPr>
          <p:cNvPr id="9" name="Group260"/>
          <p:cNvGrpSpPr/>
          <p:nvPr/>
        </p:nvGrpSpPr>
        <p:grpSpPr>
          <a:xfrm>
            <a:off x="2244246" y="1916832"/>
            <a:ext cx="6588564" cy="4392488"/>
            <a:chOff x="1542872" y="1357457"/>
            <a:chExt cx="6058256" cy="4143087"/>
          </a:xfrm>
        </p:grpSpPr>
        <p:grpSp>
          <p:nvGrpSpPr>
            <p:cNvPr id="10" name="Cylinder"/>
            <p:cNvGrpSpPr/>
            <p:nvPr/>
          </p:nvGrpSpPr>
          <p:grpSpPr>
            <a:xfrm>
              <a:off x="2584680" y="3778140"/>
              <a:ext cx="4722321" cy="991716"/>
              <a:chOff x="2584680" y="3778140"/>
              <a:chExt cx="4722321" cy="991716"/>
            </a:xfrm>
          </p:grpSpPr>
          <p:sp>
            <p:nvSpPr>
              <p:cNvPr id="70" name="Database"/>
              <p:cNvSpPr/>
              <p:nvPr/>
            </p:nvSpPr>
            <p:spPr>
              <a:xfrm>
                <a:off x="2584680" y="3778140"/>
                <a:ext cx="4722321" cy="991716"/>
              </a:xfrm>
              <a:custGeom>
                <a:avLst/>
                <a:gdLst/>
                <a:ahLst/>
                <a:cxnLst/>
                <a:rect l="0" t="0" r="0" b="0"/>
                <a:pathLst>
                  <a:path w="4722321" h="991716">
                    <a:moveTo>
                      <a:pt x="0" y="0"/>
                    </a:moveTo>
                    <a:lnTo>
                      <a:pt x="0" y="159430"/>
                    </a:lnTo>
                    <a:arcTo wR="2361160" hR="832284" stAng="10800000" swAng="-10800000"/>
                    <a:lnTo>
                      <a:pt x="4722321" y="0"/>
                    </a:lnTo>
                    <a:arcTo wR="2361160" hR="832284" stAng="0" swAng="10800000"/>
                    <a:close/>
                  </a:path>
                </a:pathLst>
              </a:custGeom>
              <a:gradFill>
                <a:gsLst>
                  <a:gs pos="0">
                    <a:srgbClr val="48B4E0"/>
                  </a:gs>
                  <a:gs pos="50000">
                    <a:srgbClr val="9FD8EF"/>
                  </a:gs>
                  <a:gs pos="100000">
                    <a:srgbClr val="48B4E0"/>
                  </a:gs>
                </a:gsLst>
                <a:lin ang="2700000" scaled="0"/>
              </a:gradFill>
              <a:ln w="7600" cap="flat">
                <a:solidFill>
                  <a:srgbClr val="48B4E0"/>
                </a:solidFill>
                <a:bevel/>
              </a:ln>
            </p:spPr>
          </p:sp>
          <p:sp>
            <p:nvSpPr>
              <p:cNvPr id="71" name="任意多边形 70"/>
              <p:cNvSpPr/>
              <p:nvPr/>
            </p:nvSpPr>
            <p:spPr>
              <a:xfrm>
                <a:off x="2584680" y="2945856"/>
                <a:ext cx="4722321" cy="1664567"/>
              </a:xfrm>
              <a:custGeom>
                <a:avLst/>
                <a:gdLst/>
                <a:ahLst/>
                <a:cxnLst/>
                <a:rect l="0" t="0" r="0" b="0"/>
                <a:pathLst>
                  <a:path w="4722321" h="1664567">
                    <a:moveTo>
                      <a:pt x="0" y="832283"/>
                    </a:moveTo>
                    <a:arcTo wR="2361160" hR="832284" stAng="10800000" swAng="10800000"/>
                    <a:arcTo wR="2361160" hR="832284" stAng="0" swAng="10800000"/>
                    <a:close/>
                  </a:path>
                </a:pathLst>
              </a:custGeom>
              <a:gradFill>
                <a:gsLst>
                  <a:gs pos="0">
                    <a:srgbClr val="ABDDF1"/>
                  </a:gs>
                  <a:gs pos="100000">
                    <a:srgbClr val="67C1E6"/>
                  </a:gs>
                </a:gsLst>
                <a:lin ang="2700000" scaled="0"/>
              </a:gradFill>
              <a:ln w="7600" cap="flat">
                <a:solidFill>
                  <a:srgbClr val="48B4E0"/>
                </a:solidFill>
                <a:bevel/>
              </a:ln>
            </p:spPr>
          </p:sp>
        </p:grpSp>
        <p:grpSp>
          <p:nvGrpSpPr>
            <p:cNvPr id="11" name="Cylinder"/>
            <p:cNvGrpSpPr/>
            <p:nvPr/>
          </p:nvGrpSpPr>
          <p:grpSpPr>
            <a:xfrm>
              <a:off x="2842472" y="3607079"/>
              <a:ext cx="3459056" cy="748600"/>
              <a:chOff x="2842472" y="3607079"/>
              <a:chExt cx="3459056" cy="748600"/>
            </a:xfrm>
          </p:grpSpPr>
          <p:sp>
            <p:nvSpPr>
              <p:cNvPr id="68" name="Database"/>
              <p:cNvSpPr/>
              <p:nvPr/>
            </p:nvSpPr>
            <p:spPr>
              <a:xfrm>
                <a:off x="2842472" y="3607079"/>
                <a:ext cx="3459056" cy="748600"/>
              </a:xfrm>
              <a:custGeom>
                <a:avLst/>
                <a:gdLst/>
                <a:ahLst/>
                <a:cxnLst/>
                <a:rect l="0" t="0" r="0" b="0"/>
                <a:pathLst>
                  <a:path w="3459056" h="748600">
                    <a:moveTo>
                      <a:pt x="0" y="0"/>
                    </a:moveTo>
                    <a:lnTo>
                      <a:pt x="0" y="129200"/>
                    </a:lnTo>
                    <a:arcTo wR="1729524" hR="619400" stAng="10800000" swAng="-10800000"/>
                    <a:lnTo>
                      <a:pt x="3459056" y="0"/>
                    </a:lnTo>
                    <a:arcTo wR="1729524" hR="619400" stAng="0" swAng="10800000"/>
                    <a:close/>
                  </a:path>
                </a:pathLst>
              </a:custGeom>
              <a:gradFill>
                <a:gsLst>
                  <a:gs pos="0">
                    <a:srgbClr val="5B87E1"/>
                  </a:gs>
                  <a:gs pos="50000">
                    <a:srgbClr val="B1C6F1"/>
                  </a:gs>
                  <a:gs pos="100000">
                    <a:srgbClr val="5B87E1"/>
                  </a:gs>
                </a:gsLst>
                <a:lin ang="0" scaled="0"/>
              </a:gradFill>
              <a:ln w="7600" cap="flat">
                <a:solidFill>
                  <a:srgbClr val="5B87E1"/>
                </a:solidFill>
                <a:bevel/>
              </a:ln>
            </p:spPr>
          </p:sp>
          <p:sp>
            <p:nvSpPr>
              <p:cNvPr id="69" name="任意多边形 68"/>
              <p:cNvSpPr/>
              <p:nvPr/>
            </p:nvSpPr>
            <p:spPr>
              <a:xfrm>
                <a:off x="2842472" y="2987679"/>
                <a:ext cx="3459056" cy="1238800"/>
              </a:xfrm>
              <a:custGeom>
                <a:avLst/>
                <a:gdLst/>
                <a:ahLst/>
                <a:cxnLst/>
                <a:rect l="0" t="0" r="0" b="0"/>
                <a:pathLst>
                  <a:path w="3459056" h="1238800">
                    <a:moveTo>
                      <a:pt x="0" y="619400"/>
                    </a:moveTo>
                    <a:arcTo wR="1729524" hR="619400" stAng="10800000" swAng="10800000"/>
                    <a:arcTo wR="1729524" hR="619400" stAng="0" swAng="10800000"/>
                    <a:close/>
                  </a:path>
                </a:pathLst>
              </a:custGeom>
              <a:gradFill>
                <a:gsLst>
                  <a:gs pos="0">
                    <a:srgbClr val="BBCDF2"/>
                  </a:gs>
                  <a:gs pos="100000">
                    <a:srgbClr val="7DA0E7"/>
                  </a:gs>
                </a:gsLst>
                <a:lin ang="16800000" scaled="0"/>
              </a:gradFill>
              <a:ln w="7600" cap="flat">
                <a:solidFill>
                  <a:srgbClr val="5B87E1"/>
                </a:solidFill>
                <a:bevel/>
              </a:ln>
            </p:spPr>
          </p:sp>
        </p:grpSp>
        <p:grpSp>
          <p:nvGrpSpPr>
            <p:cNvPr id="12" name="Cylinder"/>
            <p:cNvGrpSpPr/>
            <p:nvPr/>
          </p:nvGrpSpPr>
          <p:grpSpPr>
            <a:xfrm>
              <a:off x="3120389" y="3398079"/>
              <a:ext cx="2423093" cy="524400"/>
              <a:chOff x="3120389" y="3398079"/>
              <a:chExt cx="2423093" cy="524400"/>
            </a:xfrm>
          </p:grpSpPr>
          <p:sp>
            <p:nvSpPr>
              <p:cNvPr id="66" name="Database"/>
              <p:cNvSpPr/>
              <p:nvPr/>
            </p:nvSpPr>
            <p:spPr>
              <a:xfrm>
                <a:off x="3120389" y="3398079"/>
                <a:ext cx="2423093" cy="524400"/>
              </a:xfrm>
              <a:custGeom>
                <a:avLst/>
                <a:gdLst/>
                <a:ahLst/>
                <a:cxnLst/>
                <a:rect l="0" t="0" r="0" b="0"/>
                <a:pathLst>
                  <a:path w="2423093" h="524400">
                    <a:moveTo>
                      <a:pt x="0" y="0"/>
                    </a:moveTo>
                    <a:lnTo>
                      <a:pt x="0" y="136800"/>
                    </a:lnTo>
                    <a:arcTo wR="1211546" hR="387600" stAng="10800000" swAng="-10800000"/>
                    <a:lnTo>
                      <a:pt x="2423093" y="0"/>
                    </a:lnTo>
                    <a:arcTo wR="1211546" hR="387600" stAng="0" swAng="10800000"/>
                    <a:close/>
                  </a:path>
                </a:pathLst>
              </a:custGeom>
              <a:gradFill>
                <a:gsLst>
                  <a:gs pos="0">
                    <a:srgbClr val="6CB734"/>
                  </a:gs>
                  <a:gs pos="50000">
                    <a:srgbClr val="A1D979"/>
                  </a:gs>
                  <a:gs pos="100000">
                    <a:srgbClr val="6CB734"/>
                  </a:gs>
                </a:gsLst>
                <a:lin ang="0" scaled="0"/>
              </a:gradFill>
              <a:ln w="7600" cap="flat">
                <a:solidFill>
                  <a:srgbClr val="6CB734"/>
                </a:solidFill>
                <a:bevel/>
              </a:ln>
            </p:spPr>
          </p:sp>
          <p:sp>
            <p:nvSpPr>
              <p:cNvPr id="67" name="任意多边形 66"/>
              <p:cNvSpPr/>
              <p:nvPr/>
            </p:nvSpPr>
            <p:spPr>
              <a:xfrm>
                <a:off x="3120389" y="3010479"/>
                <a:ext cx="2423093" cy="775200"/>
              </a:xfrm>
              <a:custGeom>
                <a:avLst/>
                <a:gdLst/>
                <a:ahLst/>
                <a:cxnLst/>
                <a:rect l="0" t="0" r="0" b="0"/>
                <a:pathLst>
                  <a:path w="2423093" h="775200">
                    <a:moveTo>
                      <a:pt x="0" y="387600"/>
                    </a:moveTo>
                    <a:arcTo wR="1211546" hR="387600" stAng="10800000" swAng="10800000"/>
                    <a:arcTo wR="1211546" hR="387600" stAng="0" swAng="10800000"/>
                    <a:close/>
                  </a:path>
                </a:pathLst>
              </a:custGeom>
              <a:gradFill>
                <a:gsLst>
                  <a:gs pos="0">
                    <a:srgbClr val="ADDD89"/>
                  </a:gs>
                  <a:gs pos="100000">
                    <a:srgbClr val="7AC840"/>
                  </a:gs>
                </a:gsLst>
                <a:lin ang="16800000" scaled="0"/>
              </a:gradFill>
              <a:ln w="7600" cap="flat">
                <a:solidFill>
                  <a:srgbClr val="6CB734"/>
                </a:solidFill>
                <a:bevel/>
              </a:ln>
            </p:spPr>
          </p:sp>
        </p:grpSp>
        <p:grpSp>
          <p:nvGrpSpPr>
            <p:cNvPr id="13" name="Cylinder"/>
            <p:cNvGrpSpPr/>
            <p:nvPr/>
          </p:nvGrpSpPr>
          <p:grpSpPr>
            <a:xfrm>
              <a:off x="3336335" y="3239498"/>
              <a:ext cx="1395254" cy="301958"/>
              <a:chOff x="3336335" y="3239498"/>
              <a:chExt cx="1395254" cy="301958"/>
            </a:xfrm>
          </p:grpSpPr>
          <p:sp>
            <p:nvSpPr>
              <p:cNvPr id="64" name="Database"/>
              <p:cNvSpPr/>
              <p:nvPr/>
            </p:nvSpPr>
            <p:spPr>
              <a:xfrm>
                <a:off x="3336335" y="3239498"/>
                <a:ext cx="1395254" cy="301958"/>
              </a:xfrm>
              <a:custGeom>
                <a:avLst/>
                <a:gdLst/>
                <a:ahLst/>
                <a:cxnLst/>
                <a:rect l="0" t="0" r="0" b="0"/>
                <a:pathLst>
                  <a:path w="1395254" h="301958">
                    <a:moveTo>
                      <a:pt x="0" y="0"/>
                    </a:moveTo>
                    <a:lnTo>
                      <a:pt x="0" y="118068"/>
                    </a:lnTo>
                    <a:arcTo wR="697627" hR="183889" stAng="10800000" swAng="-10800000"/>
                    <a:lnTo>
                      <a:pt x="1395254" y="0"/>
                    </a:lnTo>
                    <a:arcTo wR="697627" hR="183889" stAng="0" swAng="10800000"/>
                    <a:close/>
                  </a:path>
                </a:pathLst>
              </a:custGeom>
              <a:gradFill>
                <a:gsLst>
                  <a:gs pos="0">
                    <a:srgbClr val="F08020"/>
                  </a:gs>
                  <a:gs pos="50000">
                    <a:srgbClr val="F6B680"/>
                  </a:gs>
                  <a:gs pos="100000">
                    <a:srgbClr val="F08020"/>
                  </a:gs>
                </a:gsLst>
                <a:lin ang="0" scaled="0"/>
              </a:gradFill>
              <a:ln w="7600" cap="flat">
                <a:solidFill>
                  <a:srgbClr val="F08020"/>
                </a:solidFill>
                <a:bevel/>
              </a:ln>
            </p:spPr>
          </p:sp>
          <p:sp>
            <p:nvSpPr>
              <p:cNvPr id="65" name="任意多边形 64"/>
              <p:cNvSpPr/>
              <p:nvPr/>
            </p:nvSpPr>
            <p:spPr>
              <a:xfrm>
                <a:off x="3336335" y="3055609"/>
                <a:ext cx="1395254" cy="367778"/>
              </a:xfrm>
              <a:custGeom>
                <a:avLst/>
                <a:gdLst/>
                <a:ahLst/>
                <a:cxnLst/>
                <a:rect l="0" t="0" r="0" b="0"/>
                <a:pathLst>
                  <a:path w="1395254" h="367778">
                    <a:moveTo>
                      <a:pt x="0" y="183889"/>
                    </a:moveTo>
                    <a:arcTo wR="697627" hR="183889" stAng="10800000" swAng="10800000"/>
                    <a:arcTo wR="697627" hR="183889" stAng="0" swAng="10800000"/>
                    <a:close/>
                  </a:path>
                </a:pathLst>
              </a:custGeom>
              <a:gradFill>
                <a:gsLst>
                  <a:gs pos="0">
                    <a:srgbClr val="F7BF90"/>
                  </a:gs>
                  <a:gs pos="100000">
                    <a:srgbClr val="F29240"/>
                  </a:gs>
                </a:gsLst>
                <a:lin ang="16800000" scaled="0"/>
              </a:gradFill>
              <a:ln w="7600" cap="flat">
                <a:solidFill>
                  <a:srgbClr val="F08020"/>
                </a:solidFill>
                <a:bevel/>
              </a:ln>
            </p:spPr>
          </p:sp>
        </p:grpSp>
        <p:grpSp>
          <p:nvGrpSpPr>
            <p:cNvPr id="14" name="Ball"/>
            <p:cNvGrpSpPr/>
            <p:nvPr/>
          </p:nvGrpSpPr>
          <p:grpSpPr>
            <a:xfrm>
              <a:off x="6134328" y="2843279"/>
              <a:ext cx="547200" cy="547200"/>
              <a:chOff x="6134328" y="2843279"/>
              <a:chExt cx="547200" cy="547200"/>
            </a:xfrm>
          </p:grpSpPr>
          <p:sp>
            <p:nvSpPr>
              <p:cNvPr id="60" name="任意多边形 59"/>
              <p:cNvSpPr/>
              <p:nvPr/>
            </p:nvSpPr>
            <p:spPr>
              <a:xfrm>
                <a:off x="6134328" y="2843279"/>
                <a:ext cx="547200" cy="547200"/>
              </a:xfrm>
              <a:custGeom>
                <a:avLst/>
                <a:gdLst/>
                <a:ahLst/>
                <a:cxnLst/>
                <a:rect l="0" t="0" r="0" b="0"/>
                <a:pathLst>
                  <a:path w="547200" h="547200">
                    <a:moveTo>
                      <a:pt x="0" y="273600"/>
                    </a:moveTo>
                    <a:cubicBezTo>
                      <a:pt x="0" y="122363"/>
                      <a:pt x="122474" y="0"/>
                      <a:pt x="273600" y="0"/>
                    </a:cubicBezTo>
                    <a:cubicBezTo>
                      <a:pt x="424685" y="0"/>
                      <a:pt x="547200" y="122363"/>
                      <a:pt x="547200" y="273600"/>
                    </a:cubicBezTo>
                    <a:cubicBezTo>
                      <a:pt x="547200" y="424592"/>
                      <a:pt x="424685" y="547200"/>
                      <a:pt x="273600" y="547200"/>
                    </a:cubicBezTo>
                    <a:cubicBezTo>
                      <a:pt x="122474" y="547200"/>
                      <a:pt x="0" y="424592"/>
                      <a:pt x="0" y="273600"/>
                    </a:cubicBezTo>
                    <a:close/>
                  </a:path>
                </a:pathLst>
              </a:custGeom>
              <a:gradFill>
                <a:gsLst>
                  <a:gs pos="100000">
                    <a:srgbClr val="666600"/>
                  </a:gs>
                  <a:gs pos="70365">
                    <a:srgbClr val="666600"/>
                  </a:gs>
                  <a:gs pos="42219">
                    <a:srgbClr val="808000"/>
                  </a:gs>
                  <a:gs pos="0">
                    <a:srgbClr val="999933"/>
                  </a:gs>
                </a:gsLst>
                <a:path path="circle">
                  <a:fillToRect l="50000" t="50000" r="50000" b="50000"/>
                </a:path>
              </a:gradFill>
              <a:ln w="7600" cap="flat">
                <a:noFill/>
                <a:bevel/>
              </a:ln>
            </p:spPr>
          </p:sp>
          <p:sp>
            <p:nvSpPr>
              <p:cNvPr id="61" name="任意多边形 60"/>
              <p:cNvSpPr/>
              <p:nvPr/>
            </p:nvSpPr>
            <p:spPr>
              <a:xfrm>
                <a:off x="6147185" y="2847845"/>
                <a:ext cx="521486" cy="491854"/>
              </a:xfrm>
              <a:custGeom>
                <a:avLst/>
                <a:gdLst/>
                <a:ahLst/>
                <a:cxnLst/>
                <a:rect l="0" t="0" r="0" b="0"/>
                <a:pathLst>
                  <a:path w="521486" h="491854">
                    <a:moveTo>
                      <a:pt x="0" y="260532"/>
                    </a:moveTo>
                    <a:cubicBezTo>
                      <a:pt x="0" y="116518"/>
                      <a:pt x="116693" y="0"/>
                      <a:pt x="260743" y="0"/>
                    </a:cubicBezTo>
                    <a:cubicBezTo>
                      <a:pt x="404638" y="0"/>
                      <a:pt x="521486" y="116518"/>
                      <a:pt x="521486" y="260532"/>
                    </a:cubicBezTo>
                    <a:cubicBezTo>
                      <a:pt x="521486" y="404312"/>
                      <a:pt x="402550" y="491854"/>
                      <a:pt x="258597" y="491854"/>
                    </a:cubicBezTo>
                    <a:cubicBezTo>
                      <a:pt x="114604" y="491854"/>
                      <a:pt x="0" y="404312"/>
                      <a:pt x="0" y="260532"/>
                    </a:cubicBezTo>
                    <a:close/>
                  </a:path>
                </a:pathLst>
              </a:custGeom>
              <a:gradFill>
                <a:gsLst>
                  <a:gs pos="100000">
                    <a:srgbClr val="FFFFFF">
                      <a:alpha val="4000"/>
                    </a:srgbClr>
                  </a:gs>
                  <a:gs pos="72351">
                    <a:srgbClr val="FFFFFF">
                      <a:alpha val="4000"/>
                    </a:srgbClr>
                  </a:gs>
                  <a:gs pos="0">
                    <a:srgbClr val="FFFFFF">
                      <a:alpha val="40000"/>
                    </a:srgbClr>
                  </a:gs>
                </a:gsLst>
                <a:path path="circle">
                  <a:fillToRect l="50000" t="50000" r="50000" b="50000"/>
                </a:path>
              </a:gradFill>
              <a:ln w="7600" cap="flat">
                <a:noFill/>
                <a:bevel/>
              </a:ln>
            </p:spPr>
          </p:sp>
          <p:sp>
            <p:nvSpPr>
              <p:cNvPr id="62" name="任意多边形 61"/>
              <p:cNvSpPr/>
              <p:nvPr/>
            </p:nvSpPr>
            <p:spPr>
              <a:xfrm>
                <a:off x="6215782" y="2852022"/>
                <a:ext cx="384293" cy="264097"/>
              </a:xfrm>
              <a:custGeom>
                <a:avLst/>
                <a:gdLst/>
                <a:ahLst/>
                <a:cxnLst/>
                <a:rect l="0" t="0" r="0" b="0"/>
                <a:pathLst>
                  <a:path w="384293" h="264097">
                    <a:moveTo>
                      <a:pt x="0" y="132048"/>
                    </a:moveTo>
                    <a:cubicBezTo>
                      <a:pt x="0" y="59120"/>
                      <a:pt x="86027" y="0"/>
                      <a:pt x="192146" y="0"/>
                    </a:cubicBezTo>
                    <a:cubicBezTo>
                      <a:pt x="298266" y="0"/>
                      <a:pt x="384293" y="59120"/>
                      <a:pt x="384293" y="132048"/>
                    </a:cubicBezTo>
                    <a:cubicBezTo>
                      <a:pt x="384293" y="204977"/>
                      <a:pt x="298266" y="264097"/>
                      <a:pt x="192146" y="264097"/>
                    </a:cubicBezTo>
                    <a:cubicBezTo>
                      <a:pt x="86027" y="264097"/>
                      <a:pt x="0" y="204977"/>
                      <a:pt x="0" y="132048"/>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63" name="Text 261"/>
              <p:cNvSpPr txBox="1"/>
              <p:nvPr/>
            </p:nvSpPr>
            <p:spPr>
              <a:xfrm>
                <a:off x="6134328" y="2843279"/>
                <a:ext cx="547200" cy="547200"/>
              </a:xfrm>
              <a:prstGeom prst="rect">
                <a:avLst/>
              </a:prstGeom>
              <a:noFill/>
            </p:spPr>
            <p:txBody>
              <a:bodyPr wrap="square" lIns="28000" tIns="18000" rIns="28000" bIns="18000" rtlCol="0" anchor="ctr"/>
              <a:lstStyle/>
              <a:p>
                <a:pPr algn="ctr"/>
                <a:r>
                  <a:rPr sz="912">
                    <a:solidFill>
                      <a:srgbClr val="000000"/>
                    </a:solidFill>
                    <a:latin typeface="宋体"/>
                  </a:rPr>
                  <a:t>数据</a:t>
                </a:r>
              </a:p>
              <a:p>
                <a:pPr algn="ctr"/>
                <a:r>
                  <a:rPr sz="912">
                    <a:solidFill>
                      <a:srgbClr val="000000"/>
                    </a:solidFill>
                    <a:latin typeface="宋体"/>
                  </a:rPr>
                  <a:t>产品</a:t>
                </a:r>
              </a:p>
            </p:txBody>
          </p:sp>
        </p:grpSp>
        <p:grpSp>
          <p:nvGrpSpPr>
            <p:cNvPr id="15" name="Ball"/>
            <p:cNvGrpSpPr/>
            <p:nvPr/>
          </p:nvGrpSpPr>
          <p:grpSpPr>
            <a:xfrm>
              <a:off x="6301528" y="3398140"/>
              <a:ext cx="760000" cy="760000"/>
              <a:chOff x="6301528" y="3398140"/>
              <a:chExt cx="760000" cy="760000"/>
            </a:xfrm>
          </p:grpSpPr>
          <p:sp>
            <p:nvSpPr>
              <p:cNvPr id="56" name="任意多边形 55"/>
              <p:cNvSpPr/>
              <p:nvPr/>
            </p:nvSpPr>
            <p:spPr>
              <a:xfrm>
                <a:off x="6301528" y="3398140"/>
                <a:ext cx="760000" cy="760000"/>
              </a:xfrm>
              <a:custGeom>
                <a:avLst/>
                <a:gdLst/>
                <a:ahLst/>
                <a:cxnLst/>
                <a:rect l="0" t="0" r="0" b="0"/>
                <a:pathLst>
                  <a:path w="760000" h="760000">
                    <a:moveTo>
                      <a:pt x="0" y="380000"/>
                    </a:moveTo>
                    <a:cubicBezTo>
                      <a:pt x="0" y="169948"/>
                      <a:pt x="170103" y="0"/>
                      <a:pt x="380000" y="0"/>
                    </a:cubicBezTo>
                    <a:cubicBezTo>
                      <a:pt x="589840" y="0"/>
                      <a:pt x="760000" y="169948"/>
                      <a:pt x="760000" y="380000"/>
                    </a:cubicBezTo>
                    <a:cubicBezTo>
                      <a:pt x="760000" y="589711"/>
                      <a:pt x="589840" y="760000"/>
                      <a:pt x="380000" y="760000"/>
                    </a:cubicBezTo>
                    <a:cubicBezTo>
                      <a:pt x="170103" y="760000"/>
                      <a:pt x="0" y="589711"/>
                      <a:pt x="0" y="380000"/>
                    </a:cubicBezTo>
                    <a:close/>
                  </a:path>
                </a:pathLst>
              </a:custGeom>
              <a:gradFill>
                <a:gsLst>
                  <a:gs pos="100000">
                    <a:srgbClr val="CC6600"/>
                  </a:gs>
                  <a:gs pos="70462">
                    <a:srgbClr val="CC6600"/>
                  </a:gs>
                  <a:gs pos="42277">
                    <a:srgbClr val="FF8000"/>
                  </a:gs>
                  <a:gs pos="0">
                    <a:srgbClr val="FF9933"/>
                  </a:gs>
                </a:gsLst>
                <a:path path="circle">
                  <a:fillToRect l="50000" t="50000" r="50000" b="50000"/>
                </a:path>
              </a:gradFill>
              <a:ln w="7600" cap="flat">
                <a:noFill/>
                <a:bevel/>
              </a:ln>
            </p:spPr>
          </p:sp>
          <p:sp>
            <p:nvSpPr>
              <p:cNvPr id="57" name="任意多边形 56"/>
              <p:cNvSpPr/>
              <p:nvPr/>
            </p:nvSpPr>
            <p:spPr>
              <a:xfrm>
                <a:off x="6319385" y="3404482"/>
                <a:ext cx="724286" cy="683130"/>
              </a:xfrm>
              <a:custGeom>
                <a:avLst/>
                <a:gdLst/>
                <a:ahLst/>
                <a:cxnLst/>
                <a:rect l="0" t="0" r="0" b="0"/>
                <a:pathLst>
                  <a:path w="724286" h="683130">
                    <a:moveTo>
                      <a:pt x="0" y="361850"/>
                    </a:moveTo>
                    <a:cubicBezTo>
                      <a:pt x="0" y="161831"/>
                      <a:pt x="162074" y="0"/>
                      <a:pt x="362143" y="0"/>
                    </a:cubicBezTo>
                    <a:cubicBezTo>
                      <a:pt x="561997" y="0"/>
                      <a:pt x="724286" y="161831"/>
                      <a:pt x="724286" y="361850"/>
                    </a:cubicBezTo>
                    <a:cubicBezTo>
                      <a:pt x="724286" y="561544"/>
                      <a:pt x="559097" y="683130"/>
                      <a:pt x="359162" y="683130"/>
                    </a:cubicBezTo>
                    <a:cubicBezTo>
                      <a:pt x="159173" y="683130"/>
                      <a:pt x="0" y="561544"/>
                      <a:pt x="0" y="361850"/>
                    </a:cubicBezTo>
                    <a:close/>
                  </a:path>
                </a:pathLst>
              </a:custGeom>
              <a:gradFill>
                <a:gsLst>
                  <a:gs pos="100000">
                    <a:srgbClr val="FFFFFF">
                      <a:alpha val="4000"/>
                    </a:srgbClr>
                  </a:gs>
                  <a:gs pos="72455">
                    <a:srgbClr val="FFFFFF">
                      <a:alpha val="4000"/>
                    </a:srgbClr>
                  </a:gs>
                  <a:gs pos="0">
                    <a:srgbClr val="FFFFFF">
                      <a:alpha val="40000"/>
                    </a:srgbClr>
                  </a:gs>
                </a:gsLst>
                <a:path path="circle">
                  <a:fillToRect l="50000" t="50000" r="50000" b="50000"/>
                </a:path>
              </a:gradFill>
              <a:ln w="7600" cap="flat">
                <a:noFill/>
                <a:bevel/>
              </a:ln>
            </p:spPr>
          </p:sp>
          <p:sp>
            <p:nvSpPr>
              <p:cNvPr id="58" name="任意多边形 57"/>
              <p:cNvSpPr/>
              <p:nvPr/>
            </p:nvSpPr>
            <p:spPr>
              <a:xfrm>
                <a:off x="6414658" y="3410282"/>
                <a:ext cx="533740" cy="366802"/>
              </a:xfrm>
              <a:custGeom>
                <a:avLst/>
                <a:gdLst/>
                <a:ahLst/>
                <a:cxnLst/>
                <a:rect l="0" t="0" r="0" b="0"/>
                <a:pathLst>
                  <a:path w="533740" h="366802">
                    <a:moveTo>
                      <a:pt x="0" y="183401"/>
                    </a:moveTo>
                    <a:cubicBezTo>
                      <a:pt x="0" y="82111"/>
                      <a:pt x="119482" y="0"/>
                      <a:pt x="266870" y="0"/>
                    </a:cubicBezTo>
                    <a:cubicBezTo>
                      <a:pt x="414259" y="0"/>
                      <a:pt x="533740" y="82111"/>
                      <a:pt x="533740" y="183401"/>
                    </a:cubicBezTo>
                    <a:cubicBezTo>
                      <a:pt x="533740" y="284691"/>
                      <a:pt x="414259" y="366802"/>
                      <a:pt x="266870" y="366802"/>
                    </a:cubicBezTo>
                    <a:cubicBezTo>
                      <a:pt x="119482" y="366802"/>
                      <a:pt x="0" y="284691"/>
                      <a:pt x="0" y="183401"/>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59" name="Text 262"/>
              <p:cNvSpPr txBox="1"/>
              <p:nvPr/>
            </p:nvSpPr>
            <p:spPr>
              <a:xfrm>
                <a:off x="6301528" y="3398140"/>
                <a:ext cx="760000" cy="760000"/>
              </a:xfrm>
              <a:prstGeom prst="rect">
                <a:avLst/>
              </a:prstGeom>
              <a:noFill/>
            </p:spPr>
            <p:txBody>
              <a:bodyPr wrap="square" lIns="28000" tIns="18000" rIns="28000" bIns="18000" rtlCol="0" anchor="ctr"/>
              <a:lstStyle/>
              <a:p>
                <a:pPr algn="ctr"/>
                <a:r>
                  <a:rPr sz="912">
                    <a:solidFill>
                      <a:srgbClr val="000000"/>
                    </a:solidFill>
                    <a:latin typeface="宋体"/>
                  </a:rPr>
                  <a:t>数据</a:t>
                </a:r>
              </a:p>
              <a:p>
                <a:pPr algn="ctr"/>
                <a:r>
                  <a:rPr sz="912">
                    <a:solidFill>
                      <a:srgbClr val="000000"/>
                    </a:solidFill>
                    <a:latin typeface="宋体"/>
                  </a:rPr>
                  <a:t>生态</a:t>
                </a:r>
              </a:p>
            </p:txBody>
          </p:sp>
        </p:grpSp>
        <p:grpSp>
          <p:nvGrpSpPr>
            <p:cNvPr id="16" name="Ball"/>
            <p:cNvGrpSpPr/>
            <p:nvPr/>
          </p:nvGrpSpPr>
          <p:grpSpPr>
            <a:xfrm>
              <a:off x="3691900" y="2683571"/>
              <a:ext cx="624981" cy="624981"/>
              <a:chOff x="3691900" y="2683571"/>
              <a:chExt cx="624981" cy="624981"/>
            </a:xfrm>
          </p:grpSpPr>
          <p:sp>
            <p:nvSpPr>
              <p:cNvPr id="52" name="任意多边形 51"/>
              <p:cNvSpPr/>
              <p:nvPr/>
            </p:nvSpPr>
            <p:spPr>
              <a:xfrm>
                <a:off x="3691900" y="2683571"/>
                <a:ext cx="624981" cy="624981"/>
              </a:xfrm>
              <a:custGeom>
                <a:avLst/>
                <a:gdLst/>
                <a:ahLst/>
                <a:cxnLst/>
                <a:rect l="0" t="0" r="0" b="0"/>
                <a:pathLst>
                  <a:path w="624981" h="624981">
                    <a:moveTo>
                      <a:pt x="0" y="312491"/>
                    </a:moveTo>
                    <a:cubicBezTo>
                      <a:pt x="0" y="139756"/>
                      <a:pt x="139883" y="0"/>
                      <a:pt x="312491" y="0"/>
                    </a:cubicBezTo>
                    <a:cubicBezTo>
                      <a:pt x="485051" y="0"/>
                      <a:pt x="624981" y="139756"/>
                      <a:pt x="624981" y="312491"/>
                    </a:cubicBezTo>
                    <a:cubicBezTo>
                      <a:pt x="624981" y="484945"/>
                      <a:pt x="485051" y="624981"/>
                      <a:pt x="312491" y="624981"/>
                    </a:cubicBezTo>
                    <a:cubicBezTo>
                      <a:pt x="139883" y="624981"/>
                      <a:pt x="0" y="484945"/>
                      <a:pt x="0" y="312491"/>
                    </a:cubicBezTo>
                    <a:close/>
                  </a:path>
                </a:pathLst>
              </a:custGeom>
              <a:gradFill>
                <a:gsLst>
                  <a:gs pos="100000">
                    <a:srgbClr val="0099CC"/>
                  </a:gs>
                  <a:gs pos="70408">
                    <a:srgbClr val="0099CC"/>
                  </a:gs>
                  <a:gs pos="42245">
                    <a:srgbClr val="00BFFF"/>
                  </a:gs>
                  <a:gs pos="0">
                    <a:srgbClr val="33CCFF"/>
                  </a:gs>
                </a:gsLst>
                <a:path path="circle">
                  <a:fillToRect l="50000" t="50000" r="50000" b="50000"/>
                </a:path>
              </a:gradFill>
              <a:ln w="7600" cap="flat">
                <a:solidFill>
                  <a:srgbClr val="0099CC"/>
                </a:solidFill>
                <a:bevel/>
              </a:ln>
            </p:spPr>
          </p:sp>
          <p:sp>
            <p:nvSpPr>
              <p:cNvPr id="53" name="任意多边形 52"/>
              <p:cNvSpPr/>
              <p:nvPr/>
            </p:nvSpPr>
            <p:spPr>
              <a:xfrm>
                <a:off x="3706585" y="2688786"/>
                <a:ext cx="595612" cy="561767"/>
              </a:xfrm>
              <a:custGeom>
                <a:avLst/>
                <a:gdLst/>
                <a:ahLst/>
                <a:cxnLst/>
                <a:rect l="0" t="0" r="0" b="0"/>
                <a:pathLst>
                  <a:path w="595612" h="561767">
                    <a:moveTo>
                      <a:pt x="0" y="297565"/>
                    </a:moveTo>
                    <a:cubicBezTo>
                      <a:pt x="0" y="133081"/>
                      <a:pt x="133280" y="0"/>
                      <a:pt x="297806" y="0"/>
                    </a:cubicBezTo>
                    <a:cubicBezTo>
                      <a:pt x="462154" y="0"/>
                      <a:pt x="595612" y="133081"/>
                      <a:pt x="595612" y="297565"/>
                    </a:cubicBezTo>
                    <a:cubicBezTo>
                      <a:pt x="595612" y="461782"/>
                      <a:pt x="459770" y="561767"/>
                      <a:pt x="295354" y="561767"/>
                    </a:cubicBezTo>
                    <a:cubicBezTo>
                      <a:pt x="130895" y="561767"/>
                      <a:pt x="0" y="461782"/>
                      <a:pt x="0" y="297565"/>
                    </a:cubicBezTo>
                    <a:close/>
                  </a:path>
                </a:pathLst>
              </a:custGeom>
              <a:gradFill>
                <a:gsLst>
                  <a:gs pos="100000">
                    <a:srgbClr val="FFFFFF">
                      <a:alpha val="4000"/>
                    </a:srgbClr>
                  </a:gs>
                  <a:gs pos="72404">
                    <a:srgbClr val="FFFFFF">
                      <a:alpha val="4000"/>
                    </a:srgbClr>
                  </a:gs>
                  <a:gs pos="0">
                    <a:srgbClr val="FFFFFF">
                      <a:alpha val="40000"/>
                    </a:srgbClr>
                  </a:gs>
                </a:gsLst>
                <a:path path="circle">
                  <a:fillToRect l="50000" t="50000" r="50000" b="50000"/>
                </a:path>
              </a:gradFill>
              <a:ln w="7600" cap="flat">
                <a:noFill/>
                <a:bevel/>
              </a:ln>
            </p:spPr>
          </p:sp>
          <p:sp>
            <p:nvSpPr>
              <p:cNvPr id="54" name="任意多边形 53"/>
              <p:cNvSpPr/>
              <p:nvPr/>
            </p:nvSpPr>
            <p:spPr>
              <a:xfrm>
                <a:off x="3784932" y="2693557"/>
                <a:ext cx="438917" cy="301637"/>
              </a:xfrm>
              <a:custGeom>
                <a:avLst/>
                <a:gdLst/>
                <a:ahLst/>
                <a:cxnLst/>
                <a:rect l="0" t="0" r="0" b="0"/>
                <a:pathLst>
                  <a:path w="438917" h="301637">
                    <a:moveTo>
                      <a:pt x="0" y="150818"/>
                    </a:moveTo>
                    <a:cubicBezTo>
                      <a:pt x="0" y="67524"/>
                      <a:pt x="98255" y="0"/>
                      <a:pt x="219459" y="0"/>
                    </a:cubicBezTo>
                    <a:cubicBezTo>
                      <a:pt x="340662" y="0"/>
                      <a:pt x="438917" y="67524"/>
                      <a:pt x="438917" y="150818"/>
                    </a:cubicBezTo>
                    <a:cubicBezTo>
                      <a:pt x="438917" y="234113"/>
                      <a:pt x="340662" y="301637"/>
                      <a:pt x="219459" y="301637"/>
                    </a:cubicBezTo>
                    <a:cubicBezTo>
                      <a:pt x="98255" y="301637"/>
                      <a:pt x="0" y="234113"/>
                      <a:pt x="0" y="150818"/>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55" name="Text 263"/>
              <p:cNvSpPr txBox="1"/>
              <p:nvPr/>
            </p:nvSpPr>
            <p:spPr>
              <a:xfrm>
                <a:off x="3691900" y="2683571"/>
                <a:ext cx="624981" cy="624981"/>
              </a:xfrm>
              <a:prstGeom prst="rect">
                <a:avLst/>
              </a:prstGeom>
              <a:noFill/>
            </p:spPr>
            <p:txBody>
              <a:bodyPr wrap="square" lIns="28000" tIns="18000" rIns="28000" bIns="18000" rtlCol="0" anchor="ctr"/>
              <a:lstStyle/>
              <a:p>
                <a:pPr algn="ctr"/>
                <a:r>
                  <a:rPr sz="912">
                    <a:solidFill>
                      <a:srgbClr val="000000"/>
                    </a:solidFill>
                    <a:latin typeface="宋体"/>
                  </a:rPr>
                  <a:t>数据</a:t>
                </a:r>
              </a:p>
            </p:txBody>
          </p:sp>
        </p:grpSp>
        <p:grpSp>
          <p:nvGrpSpPr>
            <p:cNvPr id="17" name="Line Text"/>
            <p:cNvGrpSpPr/>
            <p:nvPr/>
          </p:nvGrpSpPr>
          <p:grpSpPr>
            <a:xfrm>
              <a:off x="4299840" y="1395457"/>
              <a:ext cx="1292000" cy="456000"/>
              <a:chOff x="4299840" y="1395457"/>
              <a:chExt cx="1292000" cy="456000"/>
            </a:xfrm>
          </p:grpSpPr>
          <p:sp>
            <p:nvSpPr>
              <p:cNvPr id="46" name="任意多边形 45"/>
              <p:cNvSpPr/>
              <p:nvPr/>
            </p:nvSpPr>
            <p:spPr>
              <a:xfrm>
                <a:off x="4299840" y="1395457"/>
                <a:ext cx="1292000" cy="456000"/>
              </a:xfrm>
              <a:custGeom>
                <a:avLst/>
                <a:gdLst/>
                <a:ahLst/>
                <a:cxnLst/>
                <a:rect l="0" t="0" r="0" b="0"/>
                <a:pathLst>
                  <a:path w="1292000" h="456000" fill="none">
                    <a:moveTo>
                      <a:pt x="1292000" y="228000"/>
                    </a:moveTo>
                    <a:lnTo>
                      <a:pt x="0" y="228000"/>
                    </a:lnTo>
                    <a:lnTo>
                      <a:pt x="-295450" y="1288115"/>
                    </a:lnTo>
                  </a:path>
                </a:pathLst>
              </a:custGeom>
              <a:solidFill>
                <a:srgbClr val="6B8E23"/>
              </a:solidFill>
              <a:ln w="7600" cap="flat">
                <a:solidFill>
                  <a:srgbClr val="1E1E1E"/>
                </a:solidFill>
                <a:bevel/>
              </a:ln>
            </p:spPr>
          </p:sp>
          <p:sp>
            <p:nvSpPr>
              <p:cNvPr id="47" name="Text 264"/>
              <p:cNvSpPr txBox="1"/>
              <p:nvPr/>
            </p:nvSpPr>
            <p:spPr>
              <a:xfrm>
                <a:off x="4299840" y="1365057"/>
                <a:ext cx="1292000" cy="228000"/>
              </a:xfrm>
              <a:prstGeom prst="rect">
                <a:avLst/>
              </a:prstGeom>
              <a:noFill/>
            </p:spPr>
            <p:txBody>
              <a:bodyPr wrap="square" lIns="28000" tIns="18000" rIns="28000" bIns="18000" rtlCol="0" anchor="b"/>
              <a:lstStyle/>
              <a:p>
                <a:pPr algn="r"/>
                <a:r>
                  <a:rPr sz="1064" b="1" dirty="0" err="1">
                    <a:solidFill>
                      <a:srgbClr val="766E43"/>
                    </a:solidFill>
                    <a:latin typeface="宋体"/>
                  </a:rPr>
                  <a:t>如何正确理解</a:t>
                </a:r>
                <a:r>
                  <a:rPr sz="1064" b="1" dirty="0">
                    <a:solidFill>
                      <a:srgbClr val="766E43"/>
                    </a:solidFill>
                    <a:latin typeface="宋体"/>
                  </a:rPr>
                  <a:t>？</a:t>
                </a:r>
              </a:p>
            </p:txBody>
          </p:sp>
          <p:sp>
            <p:nvSpPr>
              <p:cNvPr id="48" name="Text 265"/>
              <p:cNvSpPr txBox="1"/>
              <p:nvPr/>
            </p:nvSpPr>
            <p:spPr>
              <a:xfrm>
                <a:off x="4299840" y="1653857"/>
                <a:ext cx="1292000" cy="228000"/>
              </a:xfrm>
              <a:prstGeom prst="rect">
                <a:avLst/>
              </a:prstGeom>
              <a:noFill/>
            </p:spPr>
            <p:txBody>
              <a:bodyPr wrap="square" lIns="28000" tIns="18000" rIns="28000" bIns="18000" rtlCol="0" anchor="t"/>
              <a:lstStyle/>
              <a:p>
                <a:pPr algn="r"/>
                <a:r>
                  <a:rPr sz="760" dirty="0" err="1">
                    <a:solidFill>
                      <a:srgbClr val="404040"/>
                    </a:solidFill>
                    <a:latin typeface="宋体"/>
                  </a:rPr>
                  <a:t>承认数据的</a:t>
                </a:r>
                <a:r>
                  <a:rPr sz="760" dirty="0">
                    <a:solidFill>
                      <a:srgbClr val="404040"/>
                    </a:solidFill>
                    <a:latin typeface="宋体"/>
                  </a:rPr>
                  <a:t>“</a:t>
                </a:r>
                <a:r>
                  <a:rPr lang="zh-CN" altLang="en-US" sz="760" dirty="0">
                    <a:solidFill>
                      <a:srgbClr val="404040"/>
                    </a:solidFill>
                    <a:latin typeface="宋体"/>
                  </a:rPr>
                  <a:t>被动属性</a:t>
                </a:r>
                <a:r>
                  <a:rPr sz="760" dirty="0">
                    <a:solidFill>
                      <a:srgbClr val="404040"/>
                    </a:solidFill>
                    <a:latin typeface="宋体"/>
                  </a:rPr>
                  <a:t>”</a:t>
                </a:r>
              </a:p>
            </p:txBody>
          </p:sp>
          <p:grpSp>
            <p:nvGrpSpPr>
              <p:cNvPr id="49" name="组合 48"/>
              <p:cNvGrpSpPr/>
              <p:nvPr/>
            </p:nvGrpSpPr>
            <p:grpSpPr>
              <a:xfrm>
                <a:off x="3913190" y="2592371"/>
                <a:ext cx="182400" cy="182400"/>
                <a:chOff x="3913190" y="2592371"/>
                <a:chExt cx="182400" cy="182400"/>
              </a:xfrm>
            </p:grpSpPr>
            <p:sp>
              <p:nvSpPr>
                <p:cNvPr id="50" name="任意多边形 49"/>
                <p:cNvSpPr/>
                <p:nvPr/>
              </p:nvSpPr>
              <p:spPr>
                <a:xfrm>
                  <a:off x="3913190" y="2592371"/>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C4D2A7">
                    <a:alpha val="80000"/>
                  </a:srgbClr>
                </a:solidFill>
                <a:ln w="7600" cap="flat">
                  <a:solidFill>
                    <a:srgbClr val="4D4D4D"/>
                  </a:solidFill>
                  <a:bevel/>
                </a:ln>
              </p:spPr>
            </p:sp>
            <p:sp>
              <p:nvSpPr>
                <p:cNvPr id="51" name="任意多边形 50"/>
                <p:cNvSpPr/>
                <p:nvPr/>
              </p:nvSpPr>
              <p:spPr>
                <a:xfrm>
                  <a:off x="3949670" y="2628851"/>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6B8E23">
                        <a:alpha val="80000"/>
                      </a:srgbClr>
                    </a:gs>
                    <a:gs pos="69020">
                      <a:srgbClr val="6B8E23">
                        <a:alpha val="80000"/>
                      </a:srgbClr>
                    </a:gs>
                    <a:gs pos="0">
                      <a:srgbClr val="D3DDBD">
                        <a:alpha val="80000"/>
                      </a:srgbClr>
                    </a:gs>
                  </a:gsLst>
                  <a:path path="circle">
                    <a:fillToRect l="50000" t="50000" r="50000" b="50000"/>
                  </a:path>
                </a:gradFill>
                <a:ln w="7600" cap="flat">
                  <a:solidFill>
                    <a:srgbClr val="4D4D4D"/>
                  </a:solidFill>
                  <a:bevel/>
                </a:ln>
              </p:spPr>
            </p:sp>
          </p:grpSp>
        </p:grpSp>
        <p:grpSp>
          <p:nvGrpSpPr>
            <p:cNvPr id="18" name="Line Text"/>
            <p:cNvGrpSpPr/>
            <p:nvPr/>
          </p:nvGrpSpPr>
          <p:grpSpPr>
            <a:xfrm>
              <a:off x="1770872" y="1984373"/>
              <a:ext cx="1292000" cy="456000"/>
              <a:chOff x="1770872" y="1984373"/>
              <a:chExt cx="1292000" cy="456000"/>
            </a:xfrm>
          </p:grpSpPr>
          <p:sp>
            <p:nvSpPr>
              <p:cNvPr id="40" name="任意多边形 39"/>
              <p:cNvSpPr/>
              <p:nvPr/>
            </p:nvSpPr>
            <p:spPr>
              <a:xfrm>
                <a:off x="1770872" y="1984373"/>
                <a:ext cx="1292000" cy="456000"/>
              </a:xfrm>
              <a:custGeom>
                <a:avLst/>
                <a:gdLst/>
                <a:ahLst/>
                <a:cxnLst/>
                <a:rect l="0" t="0" r="0" b="0"/>
                <a:pathLst>
                  <a:path w="1292000" h="456000" fill="none">
                    <a:moveTo>
                      <a:pt x="0" y="228000"/>
                    </a:moveTo>
                    <a:lnTo>
                      <a:pt x="1292000" y="228000"/>
                    </a:lnTo>
                    <a:lnTo>
                      <a:pt x="1748000" y="1189400"/>
                    </a:lnTo>
                  </a:path>
                </a:pathLst>
              </a:custGeom>
              <a:solidFill>
                <a:srgbClr val="FFFFFF"/>
              </a:solidFill>
              <a:ln w="7600" cap="flat">
                <a:solidFill>
                  <a:srgbClr val="1E1E1E"/>
                </a:solidFill>
                <a:bevel/>
              </a:ln>
            </p:spPr>
          </p:sp>
          <p:sp>
            <p:nvSpPr>
              <p:cNvPr id="41" name="Text 266"/>
              <p:cNvSpPr txBox="1"/>
              <p:nvPr/>
            </p:nvSpPr>
            <p:spPr>
              <a:xfrm>
                <a:off x="1770872" y="1953973"/>
                <a:ext cx="1292000" cy="228000"/>
              </a:xfrm>
              <a:prstGeom prst="rect">
                <a:avLst/>
              </a:prstGeom>
              <a:noFill/>
            </p:spPr>
            <p:txBody>
              <a:bodyPr wrap="square" lIns="28000" tIns="18000" rIns="28000" bIns="18000" rtlCol="0" anchor="b"/>
              <a:lstStyle/>
              <a:p>
                <a:pPr algn="l"/>
                <a:r>
                  <a:rPr sz="1064" b="1" dirty="0" err="1">
                    <a:solidFill>
                      <a:srgbClr val="766E43"/>
                    </a:solidFill>
                    <a:latin typeface="宋体"/>
                  </a:rPr>
                  <a:t>认识到</a:t>
                </a:r>
                <a:r>
                  <a:rPr sz="1064" b="1" dirty="0">
                    <a:solidFill>
                      <a:srgbClr val="766E43"/>
                    </a:solidFill>
                    <a:latin typeface="宋体"/>
                  </a:rPr>
                  <a:t>“</a:t>
                </a:r>
                <a:r>
                  <a:rPr lang="zh-CN" altLang="en-US" sz="1064" b="1" dirty="0">
                    <a:solidFill>
                      <a:srgbClr val="766E43"/>
                    </a:solidFill>
                    <a:latin typeface="宋体"/>
                  </a:rPr>
                  <a:t>主动属性</a:t>
                </a:r>
                <a:r>
                  <a:rPr sz="1064" b="1" dirty="0">
                    <a:solidFill>
                      <a:srgbClr val="766E43"/>
                    </a:solidFill>
                    <a:latin typeface="宋体"/>
                  </a:rPr>
                  <a:t>”</a:t>
                </a:r>
              </a:p>
            </p:txBody>
          </p:sp>
          <p:sp>
            <p:nvSpPr>
              <p:cNvPr id="42" name="Text 267"/>
              <p:cNvSpPr txBox="1"/>
              <p:nvPr/>
            </p:nvSpPr>
            <p:spPr>
              <a:xfrm>
                <a:off x="1770872" y="2242773"/>
                <a:ext cx="1292000" cy="228000"/>
              </a:xfrm>
              <a:prstGeom prst="rect">
                <a:avLst/>
              </a:prstGeom>
              <a:noFill/>
            </p:spPr>
            <p:txBody>
              <a:bodyPr wrap="square" lIns="28000" tIns="18000" rIns="28000" bIns="18000" rtlCol="0" anchor="t"/>
              <a:lstStyle/>
              <a:p>
                <a:r>
                  <a:rPr sz="1064" dirty="0" err="1">
                    <a:solidFill>
                      <a:srgbClr val="404040"/>
                    </a:solidFill>
                    <a:latin typeface="宋体"/>
                  </a:rPr>
                  <a:t>数据的</a:t>
                </a:r>
                <a:r>
                  <a:rPr lang="zh-CN" altLang="en-US" sz="1064" b="1" dirty="0">
                    <a:solidFill>
                      <a:srgbClr val="766E43"/>
                    </a:solidFill>
                    <a:latin typeface="宋体"/>
                  </a:rPr>
                  <a:t>主动属性</a:t>
                </a:r>
                <a:r>
                  <a:rPr sz="1064" dirty="0">
                    <a:solidFill>
                      <a:srgbClr val="404040"/>
                    </a:solidFill>
                    <a:latin typeface="宋体"/>
                  </a:rPr>
                  <a:t>？</a:t>
                </a:r>
              </a:p>
            </p:txBody>
          </p:sp>
          <p:grpSp>
            <p:nvGrpSpPr>
              <p:cNvPr id="43" name="组合 42"/>
              <p:cNvGrpSpPr/>
              <p:nvPr/>
            </p:nvGrpSpPr>
            <p:grpSpPr>
              <a:xfrm>
                <a:off x="3427672" y="3082573"/>
                <a:ext cx="182400" cy="182400"/>
                <a:chOff x="3427672" y="3082573"/>
                <a:chExt cx="182400" cy="182400"/>
              </a:xfrm>
            </p:grpSpPr>
            <p:sp>
              <p:nvSpPr>
                <p:cNvPr id="44" name="任意多边形 43"/>
                <p:cNvSpPr/>
                <p:nvPr/>
              </p:nvSpPr>
              <p:spPr>
                <a:xfrm>
                  <a:off x="3427672" y="3082573"/>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45" name="任意多边形 44"/>
                <p:cNvSpPr/>
                <p:nvPr/>
              </p:nvSpPr>
              <p:spPr>
                <a:xfrm>
                  <a:off x="3464152" y="3119053"/>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nvGrpSpPr>
            <p:cNvPr id="19" name="Line Text"/>
            <p:cNvGrpSpPr/>
            <p:nvPr/>
          </p:nvGrpSpPr>
          <p:grpSpPr>
            <a:xfrm>
              <a:off x="1550472" y="2738491"/>
              <a:ext cx="1292000" cy="456000"/>
              <a:chOff x="1550472" y="2738491"/>
              <a:chExt cx="1292000" cy="456000"/>
            </a:xfrm>
          </p:grpSpPr>
          <p:sp>
            <p:nvSpPr>
              <p:cNvPr id="34" name="任意多边形 33"/>
              <p:cNvSpPr/>
              <p:nvPr/>
            </p:nvSpPr>
            <p:spPr>
              <a:xfrm>
                <a:off x="1550472" y="2738491"/>
                <a:ext cx="1292000" cy="456000"/>
              </a:xfrm>
              <a:custGeom>
                <a:avLst/>
                <a:gdLst/>
                <a:ahLst/>
                <a:cxnLst/>
                <a:rect l="0" t="0" r="0" b="0"/>
                <a:pathLst>
                  <a:path w="1292000" h="456000" fill="none">
                    <a:moveTo>
                      <a:pt x="0" y="228000"/>
                    </a:moveTo>
                    <a:lnTo>
                      <a:pt x="1292000" y="228000"/>
                    </a:lnTo>
                    <a:lnTo>
                      <a:pt x="1744033" y="705079"/>
                    </a:lnTo>
                  </a:path>
                </a:pathLst>
              </a:custGeom>
              <a:solidFill>
                <a:srgbClr val="FFFFFF"/>
              </a:solidFill>
              <a:ln w="7600" cap="flat">
                <a:solidFill>
                  <a:srgbClr val="1E1E1E"/>
                </a:solidFill>
                <a:bevel/>
              </a:ln>
            </p:spPr>
          </p:sp>
          <p:sp>
            <p:nvSpPr>
              <p:cNvPr id="35" name="Text 268"/>
              <p:cNvSpPr txBox="1"/>
              <p:nvPr/>
            </p:nvSpPr>
            <p:spPr>
              <a:xfrm>
                <a:off x="1550472" y="2708091"/>
                <a:ext cx="1292000" cy="228000"/>
              </a:xfrm>
              <a:prstGeom prst="rect">
                <a:avLst/>
              </a:prstGeom>
              <a:noFill/>
            </p:spPr>
            <p:txBody>
              <a:bodyPr wrap="square" lIns="28000" tIns="18000" rIns="28000" bIns="18000" rtlCol="0" anchor="b"/>
              <a:lstStyle/>
              <a:p>
                <a:r>
                  <a:rPr lang="zh-CN" altLang="en-US" sz="1064" b="1" dirty="0">
                    <a:solidFill>
                      <a:srgbClr val="766E43"/>
                    </a:solidFill>
                    <a:latin typeface="宋体"/>
                  </a:rPr>
                  <a:t>主动属性</a:t>
                </a:r>
                <a:r>
                  <a:rPr sz="1064" b="1" dirty="0" err="1">
                    <a:solidFill>
                      <a:srgbClr val="766E43"/>
                    </a:solidFill>
                    <a:latin typeface="宋体"/>
                  </a:rPr>
                  <a:t>的含义</a:t>
                </a:r>
                <a:endParaRPr sz="1064" b="1" dirty="0">
                  <a:solidFill>
                    <a:srgbClr val="766E43"/>
                  </a:solidFill>
                  <a:latin typeface="宋体"/>
                </a:endParaRPr>
              </a:p>
            </p:txBody>
          </p:sp>
          <p:sp>
            <p:nvSpPr>
              <p:cNvPr id="36" name="Text 269"/>
              <p:cNvSpPr txBox="1"/>
              <p:nvPr/>
            </p:nvSpPr>
            <p:spPr>
              <a:xfrm>
                <a:off x="1550472" y="2996891"/>
                <a:ext cx="1292000" cy="228000"/>
              </a:xfrm>
              <a:prstGeom prst="rect">
                <a:avLst/>
              </a:prstGeom>
              <a:noFill/>
            </p:spPr>
            <p:txBody>
              <a:bodyPr wrap="square" lIns="28000" tIns="18000" rIns="28000" bIns="18000" rtlCol="0" anchor="t"/>
              <a:lstStyle/>
              <a:p>
                <a:pPr marL="228600" indent="-228600">
                  <a:buFont typeface="+mj-lt"/>
                  <a:buAutoNum type="arabicPeriod"/>
                </a:pPr>
                <a:r>
                  <a:rPr lang="zh-CN" altLang="en-US" sz="1064" dirty="0">
                    <a:solidFill>
                      <a:srgbClr val="404040"/>
                    </a:solidFill>
                    <a:latin typeface="宋体"/>
                  </a:rPr>
                  <a:t>数据驱动的</a:t>
                </a:r>
                <a:r>
                  <a:rPr lang="en-US" altLang="zh-CN" sz="1064" dirty="0">
                    <a:solidFill>
                      <a:srgbClr val="404040"/>
                    </a:solidFill>
                    <a:latin typeface="宋体"/>
                  </a:rPr>
                  <a:t>…</a:t>
                </a:r>
              </a:p>
              <a:p>
                <a:pPr marL="228600" indent="-228600">
                  <a:buFont typeface="+mj-lt"/>
                  <a:buAutoNum type="arabicPeriod"/>
                </a:pPr>
                <a:r>
                  <a:rPr lang="zh-CN" altLang="en-US" sz="1064" dirty="0">
                    <a:solidFill>
                      <a:srgbClr val="404040"/>
                    </a:solidFill>
                    <a:latin typeface="宋体"/>
                  </a:rPr>
                  <a:t>数据业务化</a:t>
                </a:r>
                <a:endParaRPr lang="en-US" altLang="zh-CN" sz="1064" dirty="0">
                  <a:solidFill>
                    <a:srgbClr val="404040"/>
                  </a:solidFill>
                  <a:latin typeface="宋体"/>
                </a:endParaRPr>
              </a:p>
              <a:p>
                <a:pPr marL="228600" indent="-228600">
                  <a:buFont typeface="+mj-lt"/>
                  <a:buAutoNum type="arabicPeriod"/>
                </a:pPr>
                <a:r>
                  <a:rPr lang="zh-CN" altLang="en-US" sz="1064" dirty="0">
                    <a:solidFill>
                      <a:srgbClr val="404040"/>
                    </a:solidFill>
                    <a:latin typeface="宋体"/>
                  </a:rPr>
                  <a:t>让数据说话</a:t>
                </a:r>
                <a:endParaRPr lang="en-US" altLang="zh-CN" sz="1064" dirty="0">
                  <a:solidFill>
                    <a:srgbClr val="404040"/>
                  </a:solidFill>
                  <a:latin typeface="宋体"/>
                </a:endParaRPr>
              </a:p>
              <a:p>
                <a:pPr marL="228600" indent="-228600">
                  <a:buFont typeface="+mj-lt"/>
                  <a:buAutoNum type="arabicPeriod"/>
                </a:pPr>
                <a:r>
                  <a:rPr sz="1064" dirty="0" err="1">
                    <a:solidFill>
                      <a:srgbClr val="404040"/>
                    </a:solidFill>
                    <a:latin typeface="宋体"/>
                  </a:rPr>
                  <a:t>以数据为中心的</a:t>
                </a:r>
                <a:r>
                  <a:rPr sz="1064" dirty="0">
                    <a:solidFill>
                      <a:srgbClr val="404040"/>
                    </a:solidFill>
                    <a:latin typeface="宋体"/>
                  </a:rPr>
                  <a:t>…</a:t>
                </a:r>
              </a:p>
              <a:p>
                <a:pPr marL="228600" indent="-228600">
                  <a:buFont typeface="+mj-lt"/>
                  <a:buAutoNum type="arabicPeriod"/>
                </a:pPr>
                <a:r>
                  <a:rPr sz="1064" dirty="0" err="1">
                    <a:solidFill>
                      <a:srgbClr val="404040"/>
                    </a:solidFill>
                    <a:latin typeface="宋体"/>
                  </a:rPr>
                  <a:t>复杂数据</a:t>
                </a:r>
                <a:r>
                  <a:rPr sz="1064" dirty="0">
                    <a:solidFill>
                      <a:srgbClr val="404040"/>
                    </a:solidFill>
                    <a:latin typeface="宋体"/>
                  </a:rPr>
                  <a:t>…</a:t>
                </a:r>
              </a:p>
            </p:txBody>
          </p:sp>
          <p:grpSp>
            <p:nvGrpSpPr>
              <p:cNvPr id="37" name="组合 36"/>
              <p:cNvGrpSpPr/>
              <p:nvPr/>
            </p:nvGrpSpPr>
            <p:grpSpPr>
              <a:xfrm>
                <a:off x="3203305" y="3352370"/>
                <a:ext cx="182400" cy="182400"/>
                <a:chOff x="3203305" y="3352370"/>
                <a:chExt cx="182400" cy="182400"/>
              </a:xfrm>
            </p:grpSpPr>
            <p:sp>
              <p:nvSpPr>
                <p:cNvPr id="38" name="任意多边形 37"/>
                <p:cNvSpPr/>
                <p:nvPr/>
              </p:nvSpPr>
              <p:spPr>
                <a:xfrm>
                  <a:off x="3203305" y="3352370"/>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39" name="任意多边形 38"/>
                <p:cNvSpPr/>
                <p:nvPr/>
              </p:nvSpPr>
              <p:spPr>
                <a:xfrm>
                  <a:off x="3239785" y="3388850"/>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nvGrpSpPr>
            <p:cNvPr id="20" name="Line Text"/>
            <p:cNvGrpSpPr/>
            <p:nvPr/>
          </p:nvGrpSpPr>
          <p:grpSpPr>
            <a:xfrm>
              <a:off x="2842472" y="5006544"/>
              <a:ext cx="1292000" cy="456000"/>
              <a:chOff x="2842472" y="5006544"/>
              <a:chExt cx="1292000" cy="456000"/>
            </a:xfrm>
          </p:grpSpPr>
          <p:sp>
            <p:nvSpPr>
              <p:cNvPr id="28" name="任意多边形 27"/>
              <p:cNvSpPr/>
              <p:nvPr/>
            </p:nvSpPr>
            <p:spPr>
              <a:xfrm>
                <a:off x="2842472" y="5006544"/>
                <a:ext cx="1292000" cy="456000"/>
              </a:xfrm>
              <a:custGeom>
                <a:avLst/>
                <a:gdLst/>
                <a:ahLst/>
                <a:cxnLst/>
                <a:rect l="0" t="0" r="0" b="0"/>
                <a:pathLst>
                  <a:path w="1292000" h="456000" fill="none">
                    <a:moveTo>
                      <a:pt x="0" y="228000"/>
                    </a:moveTo>
                    <a:lnTo>
                      <a:pt x="1292000" y="228000"/>
                    </a:lnTo>
                    <a:lnTo>
                      <a:pt x="2052000" y="-495087"/>
                    </a:lnTo>
                  </a:path>
                </a:pathLst>
              </a:custGeom>
              <a:solidFill>
                <a:srgbClr val="FF4500"/>
              </a:solidFill>
              <a:ln w="7600" cap="flat">
                <a:solidFill>
                  <a:srgbClr val="1E1E1E"/>
                </a:solidFill>
                <a:bevel/>
              </a:ln>
            </p:spPr>
          </p:sp>
          <p:sp>
            <p:nvSpPr>
              <p:cNvPr id="29" name="Text 270"/>
              <p:cNvSpPr txBox="1"/>
              <p:nvPr/>
            </p:nvSpPr>
            <p:spPr>
              <a:xfrm>
                <a:off x="2842472" y="4976144"/>
                <a:ext cx="1292000" cy="228000"/>
              </a:xfrm>
              <a:prstGeom prst="rect">
                <a:avLst/>
              </a:prstGeom>
              <a:noFill/>
            </p:spPr>
            <p:txBody>
              <a:bodyPr wrap="square" lIns="28000" tIns="18000" rIns="28000" bIns="18000" rtlCol="0" anchor="b"/>
              <a:lstStyle/>
              <a:p>
                <a:pPr algn="l"/>
                <a:r>
                  <a:rPr sz="1064" b="1">
                    <a:solidFill>
                      <a:srgbClr val="766E43"/>
                    </a:solidFill>
                    <a:latin typeface="宋体"/>
                  </a:rPr>
                  <a:t>数据科学</a:t>
                </a:r>
              </a:p>
            </p:txBody>
          </p:sp>
          <p:sp>
            <p:nvSpPr>
              <p:cNvPr id="30" name="Text 271"/>
              <p:cNvSpPr txBox="1"/>
              <p:nvPr/>
            </p:nvSpPr>
            <p:spPr>
              <a:xfrm>
                <a:off x="2842472" y="5264944"/>
                <a:ext cx="1292000" cy="228000"/>
              </a:xfrm>
              <a:prstGeom prst="rect">
                <a:avLst/>
              </a:prstGeom>
              <a:noFill/>
            </p:spPr>
            <p:txBody>
              <a:bodyPr wrap="square" lIns="28000" tIns="18000" rIns="28000" bIns="18000" rtlCol="0" anchor="t"/>
              <a:lstStyle/>
              <a:p>
                <a:pPr algn="l"/>
                <a:r>
                  <a:rPr sz="1064">
                    <a:solidFill>
                      <a:srgbClr val="404040"/>
                    </a:solidFill>
                    <a:latin typeface="宋体"/>
                  </a:rPr>
                  <a:t>新的知识体系</a:t>
                </a:r>
              </a:p>
            </p:txBody>
          </p:sp>
          <p:grpSp>
            <p:nvGrpSpPr>
              <p:cNvPr id="31" name="组合 30"/>
              <p:cNvGrpSpPr/>
              <p:nvPr/>
            </p:nvGrpSpPr>
            <p:grpSpPr>
              <a:xfrm>
                <a:off x="4803272" y="4420257"/>
                <a:ext cx="182400" cy="182400"/>
                <a:chOff x="4803272" y="4420257"/>
                <a:chExt cx="182400" cy="182400"/>
              </a:xfrm>
            </p:grpSpPr>
            <p:sp>
              <p:nvSpPr>
                <p:cNvPr id="32" name="任意多边形 31"/>
                <p:cNvSpPr/>
                <p:nvPr/>
              </p:nvSpPr>
              <p:spPr>
                <a:xfrm>
                  <a:off x="4803272" y="4420257"/>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FFB599">
                    <a:alpha val="80000"/>
                  </a:srgbClr>
                </a:solidFill>
                <a:ln w="7600" cap="flat">
                  <a:solidFill>
                    <a:srgbClr val="4D4D4D"/>
                  </a:solidFill>
                  <a:bevel/>
                </a:ln>
              </p:spPr>
            </p:sp>
            <p:sp>
              <p:nvSpPr>
                <p:cNvPr id="33" name="任意多边形 32"/>
                <p:cNvSpPr/>
                <p:nvPr/>
              </p:nvSpPr>
              <p:spPr>
                <a:xfrm>
                  <a:off x="4839752" y="4456737"/>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FF4500">
                        <a:alpha val="80000"/>
                      </a:srgbClr>
                    </a:gs>
                    <a:gs pos="69020">
                      <a:srgbClr val="FF4500">
                        <a:alpha val="80000"/>
                      </a:srgbClr>
                    </a:gs>
                    <a:gs pos="0">
                      <a:srgbClr val="FFC7B2">
                        <a:alpha val="80000"/>
                      </a:srgbClr>
                    </a:gs>
                  </a:gsLst>
                  <a:path path="circle">
                    <a:fillToRect l="50000" t="50000" r="50000" b="50000"/>
                  </a:path>
                </a:gradFill>
                <a:ln w="7600" cap="flat">
                  <a:solidFill>
                    <a:srgbClr val="4D4D4D"/>
                  </a:solidFill>
                  <a:bevel/>
                </a:ln>
              </p:spPr>
            </p:sp>
          </p:grpSp>
        </p:grpSp>
        <p:grpSp>
          <p:nvGrpSpPr>
            <p:cNvPr id="21" name="Line Text"/>
            <p:cNvGrpSpPr/>
            <p:nvPr/>
          </p:nvGrpSpPr>
          <p:grpSpPr>
            <a:xfrm>
              <a:off x="6301528" y="1984373"/>
              <a:ext cx="1292000" cy="456000"/>
              <a:chOff x="6301528" y="1984373"/>
              <a:chExt cx="1292000" cy="456000"/>
            </a:xfrm>
          </p:grpSpPr>
          <p:sp>
            <p:nvSpPr>
              <p:cNvPr id="22" name="任意多边形 21"/>
              <p:cNvSpPr/>
              <p:nvPr/>
            </p:nvSpPr>
            <p:spPr>
              <a:xfrm>
                <a:off x="6301528" y="1984373"/>
                <a:ext cx="1292000" cy="456000"/>
              </a:xfrm>
              <a:custGeom>
                <a:avLst/>
                <a:gdLst/>
                <a:ahLst/>
                <a:cxnLst/>
                <a:rect l="0" t="0" r="0" b="0"/>
                <a:pathLst>
                  <a:path w="1292000" h="456000" fill="none">
                    <a:moveTo>
                      <a:pt x="1292000" y="228000"/>
                    </a:moveTo>
                    <a:lnTo>
                      <a:pt x="0" y="228000"/>
                    </a:lnTo>
                    <a:lnTo>
                      <a:pt x="-727025" y="1216000"/>
                    </a:lnTo>
                  </a:path>
                </a:pathLst>
              </a:custGeom>
              <a:solidFill>
                <a:srgbClr val="FFFFFF"/>
              </a:solidFill>
              <a:ln w="7600" cap="flat">
                <a:solidFill>
                  <a:srgbClr val="1E1E1E"/>
                </a:solidFill>
                <a:bevel/>
              </a:ln>
            </p:spPr>
          </p:sp>
          <p:sp>
            <p:nvSpPr>
              <p:cNvPr id="23" name="Text 272"/>
              <p:cNvSpPr txBox="1"/>
              <p:nvPr/>
            </p:nvSpPr>
            <p:spPr>
              <a:xfrm>
                <a:off x="6301528" y="1953973"/>
                <a:ext cx="1292000" cy="228000"/>
              </a:xfrm>
              <a:prstGeom prst="rect">
                <a:avLst/>
              </a:prstGeom>
              <a:noFill/>
            </p:spPr>
            <p:txBody>
              <a:bodyPr wrap="square" lIns="28000" tIns="18000" rIns="28000" bIns="18000" rtlCol="0" anchor="b"/>
              <a:lstStyle/>
              <a:p>
                <a:pPr algn="r"/>
                <a:r>
                  <a:rPr lang="zh-CN" altLang="en-US" sz="1064" b="1" dirty="0">
                    <a:solidFill>
                      <a:srgbClr val="766E43"/>
                    </a:solidFill>
                    <a:latin typeface="宋体"/>
                  </a:rPr>
                  <a:t>主动属性</a:t>
                </a:r>
                <a:r>
                  <a:rPr sz="1064" b="1" dirty="0" err="1">
                    <a:solidFill>
                      <a:srgbClr val="766E43"/>
                    </a:solidFill>
                    <a:latin typeface="宋体"/>
                  </a:rPr>
                  <a:t>的意义</a:t>
                </a:r>
                <a:endParaRPr sz="1064" b="1" dirty="0">
                  <a:solidFill>
                    <a:srgbClr val="766E43"/>
                  </a:solidFill>
                  <a:latin typeface="宋体"/>
                </a:endParaRPr>
              </a:p>
            </p:txBody>
          </p:sp>
          <p:sp>
            <p:nvSpPr>
              <p:cNvPr id="24" name="Text 273"/>
              <p:cNvSpPr txBox="1"/>
              <p:nvPr/>
            </p:nvSpPr>
            <p:spPr>
              <a:xfrm>
                <a:off x="6301528" y="2242773"/>
                <a:ext cx="1292000" cy="228000"/>
              </a:xfrm>
              <a:prstGeom prst="rect">
                <a:avLst/>
              </a:prstGeom>
              <a:noFill/>
            </p:spPr>
            <p:txBody>
              <a:bodyPr wrap="square" lIns="28000" tIns="18000" rIns="28000" bIns="18000" rtlCol="0" anchor="t"/>
              <a:lstStyle/>
              <a:p>
                <a:pPr marL="228600" indent="-228600">
                  <a:buFont typeface="+mj-lt"/>
                  <a:buAutoNum type="arabicPeriod"/>
                </a:pPr>
                <a:r>
                  <a:rPr sz="1064" dirty="0" err="1">
                    <a:solidFill>
                      <a:srgbClr val="404040"/>
                    </a:solidFill>
                    <a:latin typeface="宋体"/>
                  </a:rPr>
                  <a:t>数据分析式</a:t>
                </a:r>
                <a:r>
                  <a:rPr sz="1064" dirty="0">
                    <a:solidFill>
                      <a:srgbClr val="404040"/>
                    </a:solidFill>
                    <a:latin typeface="宋体"/>
                  </a:rPr>
                  <a:t>…</a:t>
                </a:r>
              </a:p>
              <a:p>
                <a:pPr marL="228600" indent="-228600">
                  <a:buFont typeface="+mj-lt"/>
                  <a:buAutoNum type="arabicPeriod"/>
                </a:pPr>
                <a:r>
                  <a:rPr lang="zh-CN" altLang="en-US" sz="1064" dirty="0">
                    <a:solidFill>
                      <a:srgbClr val="404040"/>
                    </a:solidFill>
                    <a:latin typeface="宋体"/>
                  </a:rPr>
                  <a:t>数据密集型</a:t>
                </a:r>
                <a:r>
                  <a:rPr lang="en-US" altLang="zh-CN" sz="1064" dirty="0">
                    <a:solidFill>
                      <a:srgbClr val="404040"/>
                    </a:solidFill>
                    <a:latin typeface="宋体"/>
                  </a:rPr>
                  <a:t>…</a:t>
                </a:r>
                <a:endParaRPr lang="zh-CN" altLang="en-US" sz="1064" dirty="0">
                  <a:solidFill>
                    <a:srgbClr val="404040"/>
                  </a:solidFill>
                  <a:latin typeface="宋体"/>
                </a:endParaRPr>
              </a:p>
              <a:p>
                <a:pPr marL="228600" indent="-228600">
                  <a:buFont typeface="+mj-lt"/>
                  <a:buAutoNum type="arabicPeriod"/>
                </a:pPr>
                <a:r>
                  <a:rPr sz="1064" dirty="0" err="1">
                    <a:solidFill>
                      <a:srgbClr val="404040"/>
                    </a:solidFill>
                    <a:latin typeface="宋体"/>
                  </a:rPr>
                  <a:t>数据洞见</a:t>
                </a:r>
                <a:endParaRPr sz="1064" dirty="0">
                  <a:solidFill>
                    <a:srgbClr val="404040"/>
                  </a:solidFill>
                  <a:latin typeface="宋体"/>
                </a:endParaRPr>
              </a:p>
            </p:txBody>
          </p:sp>
          <p:grpSp>
            <p:nvGrpSpPr>
              <p:cNvPr id="25" name="组合 24"/>
              <p:cNvGrpSpPr/>
              <p:nvPr/>
            </p:nvGrpSpPr>
            <p:grpSpPr>
              <a:xfrm>
                <a:off x="5483303" y="3109173"/>
                <a:ext cx="182400" cy="182400"/>
                <a:chOff x="5483303" y="3109173"/>
                <a:chExt cx="182400" cy="182400"/>
              </a:xfrm>
            </p:grpSpPr>
            <p:sp>
              <p:nvSpPr>
                <p:cNvPr id="26" name="任意多边形 25"/>
                <p:cNvSpPr/>
                <p:nvPr/>
              </p:nvSpPr>
              <p:spPr>
                <a:xfrm>
                  <a:off x="5483303" y="3109173"/>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27" name="任意多边形 26"/>
                <p:cNvSpPr/>
                <p:nvPr/>
              </p:nvSpPr>
              <p:spPr>
                <a:xfrm>
                  <a:off x="5519783" y="3145653"/>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spTree>
    <p:extLst>
      <p:ext uri="{BB962C8B-B14F-4D97-AF65-F5344CB8AC3E}">
        <p14:creationId xmlns:p14="http://schemas.microsoft.com/office/powerpoint/2010/main" val="1201568800"/>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讨论：数据科学的学科定位</a:t>
            </a:r>
          </a:p>
        </p:txBody>
      </p:sp>
      <p:sp>
        <p:nvSpPr>
          <p:cNvPr id="6" name="文本占位符 5"/>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en-US" altLang="zh-CN" dirty="0"/>
              <a:t>2.</a:t>
            </a:r>
            <a:r>
              <a:rPr lang="zh-CN" altLang="en-US" dirty="0"/>
              <a:t>数据科学的定义</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1" y="1412776"/>
            <a:ext cx="3413150" cy="3312368"/>
          </a:xfrm>
          <a:prstGeom prst="rect">
            <a:avLst/>
          </a:prstGeom>
        </p:spPr>
      </p:pic>
      <p:sp>
        <p:nvSpPr>
          <p:cNvPr id="4" name="文本框 3"/>
          <p:cNvSpPr txBox="1"/>
          <p:nvPr/>
        </p:nvSpPr>
        <p:spPr>
          <a:xfrm>
            <a:off x="1377937" y="5037898"/>
            <a:ext cx="2909094"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 Drew Conway</a:t>
            </a:r>
            <a:r>
              <a:rPr lang="zh-CN" altLang="en-US" dirty="0">
                <a:latin typeface="Times New Roman" panose="02020603050405020304" pitchFamily="18" charset="0"/>
                <a:cs typeface="Times New Roman" panose="02020603050405020304" pitchFamily="18" charset="0"/>
              </a:rPr>
              <a:t>的数据科学韦恩图（</a:t>
            </a:r>
            <a:r>
              <a:rPr lang="en-US" altLang="zh-CN" dirty="0">
                <a:latin typeface="Times New Roman" panose="02020603050405020304" pitchFamily="18" charset="0"/>
                <a:cs typeface="Times New Roman" panose="02020603050405020304" pitchFamily="18" charset="0"/>
              </a:rPr>
              <a:t>2010</a:t>
            </a:r>
            <a:r>
              <a:rPr lang="zh-CN" altLang="en-US" dirty="0">
                <a:latin typeface="Times New Roman" panose="02020603050405020304" pitchFamily="18" charset="0"/>
                <a:cs typeface="Times New Roman" panose="02020603050405020304" pitchFamily="18" charset="0"/>
              </a:rPr>
              <a:t>）</a:t>
            </a:r>
          </a:p>
        </p:txBody>
      </p:sp>
      <p:pic>
        <p:nvPicPr>
          <p:cNvPr id="10" name="图片 9"/>
          <p:cNvPicPr>
            <a:picLocks noChangeAspect="1"/>
          </p:cNvPicPr>
          <p:nvPr/>
        </p:nvPicPr>
        <p:blipFill>
          <a:blip r:embed="rId4"/>
          <a:stretch>
            <a:fillRect/>
          </a:stretch>
        </p:blipFill>
        <p:spPr>
          <a:xfrm>
            <a:off x="4762313" y="1412776"/>
            <a:ext cx="3744416" cy="3341340"/>
          </a:xfrm>
          <a:prstGeom prst="rect">
            <a:avLst/>
          </a:prstGeom>
        </p:spPr>
      </p:pic>
      <p:sp>
        <p:nvSpPr>
          <p:cNvPr id="11" name="文本框 10"/>
          <p:cNvSpPr txBox="1"/>
          <p:nvPr/>
        </p:nvSpPr>
        <p:spPr>
          <a:xfrm>
            <a:off x="5179974" y="5038011"/>
            <a:ext cx="2909094"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2 Jerry Overton</a:t>
            </a:r>
            <a:r>
              <a:rPr lang="zh-CN" altLang="en-US" dirty="0">
                <a:latin typeface="Times New Roman" panose="02020603050405020304" pitchFamily="18" charset="0"/>
                <a:cs typeface="Times New Roman" panose="02020603050405020304" pitchFamily="18" charset="0"/>
              </a:rPr>
              <a:t>的数据科学韦恩图（</a:t>
            </a:r>
            <a:r>
              <a:rPr lang="en-US" altLang="zh-CN" dirty="0">
                <a:latin typeface="Times New Roman" panose="02020603050405020304" pitchFamily="18" charset="0"/>
                <a:cs typeface="Times New Roman" panose="02020603050405020304" pitchFamily="18" charset="0"/>
              </a:rPr>
              <a:t>2016</a:t>
            </a:r>
            <a:r>
              <a:rPr lang="zh-CN" altLang="en-US" dirty="0">
                <a:latin typeface="Times New Roman" panose="02020603050405020304" pitchFamily="18" charset="0"/>
                <a:cs typeface="Times New Roman" panose="02020603050405020304" pitchFamily="18" charset="0"/>
              </a:rPr>
              <a:t>）</a:t>
            </a:r>
          </a:p>
        </p:txBody>
      </p:sp>
      <p:sp>
        <p:nvSpPr>
          <p:cNvPr id="12" name="文本框 11"/>
          <p:cNvSpPr txBox="1"/>
          <p:nvPr/>
        </p:nvSpPr>
        <p:spPr>
          <a:xfrm flipH="1">
            <a:off x="297817" y="5877273"/>
            <a:ext cx="8064896" cy="646331"/>
          </a:xfrm>
          <a:prstGeom prst="rect">
            <a:avLst/>
          </a:prstGeom>
          <a:noFill/>
        </p:spPr>
        <p:txBody>
          <a:bodyPr wrap="square" rtlCol="0">
            <a:spAutoFit/>
          </a:bodyPr>
          <a:lstStyle/>
          <a:p>
            <a:r>
              <a:rPr lang="zh-CN" altLang="en-US" sz="1200" dirty="0">
                <a:latin typeface="Times New Roman" panose="02020603050405020304" pitchFamily="18" charset="0"/>
                <a:ea typeface="+mn-ea"/>
                <a:cs typeface="Times New Roman" panose="02020603050405020304" pitchFamily="18" charset="0"/>
              </a:rPr>
              <a:t>来源：</a:t>
            </a:r>
            <a:endParaRPr lang="en-US" altLang="zh-CN" sz="1200" dirty="0">
              <a:latin typeface="Times New Roman" panose="02020603050405020304" pitchFamily="18" charset="0"/>
              <a:ea typeface="+mn-ea"/>
              <a:cs typeface="Times New Roman" panose="02020603050405020304" pitchFamily="18" charset="0"/>
            </a:endParaRPr>
          </a:p>
          <a:p>
            <a:r>
              <a:rPr lang="zh-CN" altLang="en-US" sz="1200" dirty="0">
                <a:latin typeface="Times New Roman" panose="02020603050405020304" pitchFamily="18" charset="0"/>
                <a:ea typeface="+mn-ea"/>
                <a:cs typeface="Times New Roman" panose="02020603050405020304" pitchFamily="18" charset="0"/>
              </a:rPr>
              <a:t>  图</a:t>
            </a:r>
            <a:r>
              <a:rPr lang="en-US" altLang="zh-CN" sz="1200" dirty="0">
                <a:latin typeface="Times New Roman" panose="02020603050405020304" pitchFamily="18" charset="0"/>
                <a:ea typeface="+mn-ea"/>
                <a:cs typeface="Times New Roman" panose="02020603050405020304" pitchFamily="18" charset="0"/>
              </a:rPr>
              <a:t>1</a:t>
            </a:r>
            <a:r>
              <a:rPr lang="zh-CN" altLang="en-US" sz="1200" dirty="0">
                <a:latin typeface="Times New Roman" panose="02020603050405020304" pitchFamily="18" charset="0"/>
                <a:ea typeface="+mn-ea"/>
                <a:cs typeface="Times New Roman" panose="02020603050405020304" pitchFamily="18" charset="0"/>
              </a:rPr>
              <a:t>：</a:t>
            </a:r>
            <a:r>
              <a:rPr lang="en-US" altLang="zh-CN" sz="1200" dirty="0" err="1">
                <a:latin typeface="Times New Roman" panose="02020603050405020304" pitchFamily="18" charset="0"/>
                <a:ea typeface="+mn-ea"/>
                <a:cs typeface="Times New Roman" panose="02020603050405020304" pitchFamily="18" charset="0"/>
              </a:rPr>
              <a:t>Schutt</a:t>
            </a:r>
            <a:r>
              <a:rPr lang="en-US" altLang="zh-CN" sz="1200" dirty="0">
                <a:latin typeface="Times New Roman" panose="02020603050405020304" pitchFamily="18" charset="0"/>
                <a:ea typeface="+mn-ea"/>
                <a:cs typeface="Times New Roman" panose="02020603050405020304" pitchFamily="18" charset="0"/>
              </a:rPr>
              <a:t> R, O'Neil C. Doing data science: Straight talk from the frontline[M]. O'Reilly Media, Inc., 2013:7.</a:t>
            </a:r>
          </a:p>
          <a:p>
            <a:r>
              <a:rPr lang="zh-CN" altLang="en-US" sz="1200" dirty="0">
                <a:latin typeface="Times New Roman" panose="02020603050405020304" pitchFamily="18" charset="0"/>
                <a:ea typeface="+mn-ea"/>
                <a:cs typeface="Times New Roman" panose="02020603050405020304" pitchFamily="18" charset="0"/>
              </a:rPr>
              <a:t>  图</a:t>
            </a:r>
            <a:r>
              <a:rPr lang="en-US" altLang="zh-CN" sz="1200" dirty="0">
                <a:latin typeface="Times New Roman" panose="02020603050405020304" pitchFamily="18" charset="0"/>
                <a:ea typeface="+mn-ea"/>
                <a:cs typeface="Times New Roman" panose="02020603050405020304" pitchFamily="18" charset="0"/>
              </a:rPr>
              <a:t>2</a:t>
            </a:r>
            <a:r>
              <a:rPr lang="zh-CN" altLang="en-US" sz="1200" dirty="0">
                <a:latin typeface="Times New Roman" panose="02020603050405020304" pitchFamily="18" charset="0"/>
                <a:ea typeface="+mn-ea"/>
                <a:cs typeface="Times New Roman" panose="02020603050405020304" pitchFamily="18" charset="0"/>
              </a:rPr>
              <a:t>：</a:t>
            </a:r>
            <a:r>
              <a:rPr lang="en-US" altLang="zh-CN" sz="1200" dirty="0">
                <a:latin typeface="Times New Roman" panose="02020603050405020304" pitchFamily="18" charset="0"/>
                <a:ea typeface="+mn-ea"/>
                <a:cs typeface="Times New Roman" panose="02020603050405020304" pitchFamily="18" charset="0"/>
              </a:rPr>
              <a:t>Jerry </a:t>
            </a:r>
            <a:r>
              <a:rPr lang="en-US" altLang="zh-CN" sz="1200" dirty="0" err="1">
                <a:latin typeface="Times New Roman" panose="02020603050405020304" pitchFamily="18" charset="0"/>
                <a:ea typeface="+mn-ea"/>
                <a:cs typeface="Times New Roman" panose="02020603050405020304" pitchFamily="18" charset="0"/>
              </a:rPr>
              <a:t>Overton.Going</a:t>
            </a:r>
            <a:r>
              <a:rPr lang="en-US" altLang="zh-CN" sz="1200" dirty="0">
                <a:latin typeface="Times New Roman" panose="02020603050405020304" pitchFamily="18" charset="0"/>
                <a:ea typeface="+mn-ea"/>
                <a:cs typeface="Times New Roman" panose="02020603050405020304" pitchFamily="18" charset="0"/>
              </a:rPr>
              <a:t> Pro in Data Science [M].O’Reilly Media, Inc,2016:12.</a:t>
            </a:r>
            <a:endParaRPr lang="zh-CN" altLang="en-US" sz="1200" dirty="0">
              <a:latin typeface="Times New Roman" panose="02020603050405020304" pitchFamily="18" charset="0"/>
              <a:ea typeface="+mn-ea"/>
              <a:cs typeface="Times New Roman" panose="02020603050405020304" pitchFamily="18" charset="0"/>
            </a:endParaRPr>
          </a:p>
        </p:txBody>
      </p:sp>
      <p:sp>
        <p:nvSpPr>
          <p:cNvPr id="13" name="文本框 12"/>
          <p:cNvSpPr txBox="1"/>
          <p:nvPr/>
        </p:nvSpPr>
        <p:spPr>
          <a:xfrm>
            <a:off x="9023648" y="22146"/>
            <a:ext cx="3168352" cy="1200329"/>
          </a:xfrm>
          <a:prstGeom prst="rect">
            <a:avLst/>
          </a:prstGeom>
          <a:solidFill>
            <a:schemeClr val="tx1">
              <a:lumMod val="85000"/>
              <a:lumOff val="15000"/>
            </a:schemeClr>
          </a:solid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数据科学的</a:t>
            </a:r>
            <a:r>
              <a:rPr lang="en-US" altLang="zh-CN" dirty="0">
                <a:solidFill>
                  <a:schemeClr val="bg1"/>
                </a:solidFill>
                <a:latin typeface="Ipa-samd Uclphon1 SILDoulosL" panose="00000400000000000000" pitchFamily="2" charset="2"/>
              </a:rPr>
              <a:t>3</a:t>
            </a:r>
            <a:r>
              <a:rPr lang="zh-CN" altLang="en-US" dirty="0">
                <a:solidFill>
                  <a:schemeClr val="bg1"/>
                </a:solidFill>
                <a:latin typeface="Ipa-samd Uclphon1 SILDoulosL" panose="00000400000000000000" pitchFamily="2" charset="2"/>
              </a:rPr>
              <a:t>个要素：理论</a:t>
            </a:r>
            <a:r>
              <a:rPr lang="en-US" altLang="zh-CN" dirty="0">
                <a:solidFill>
                  <a:schemeClr val="bg1"/>
                </a:solidFill>
                <a:latin typeface="Ipa-samd Uclphon1 SILDoulosL" panose="00000400000000000000" pitchFamily="2" charset="2"/>
              </a:rPr>
              <a:t>+</a:t>
            </a:r>
            <a:r>
              <a:rPr lang="zh-CN" altLang="en-US" dirty="0">
                <a:solidFill>
                  <a:schemeClr val="bg1"/>
                </a:solidFill>
                <a:latin typeface="Ipa-samd Uclphon1 SILDoulosL" panose="00000400000000000000" pitchFamily="2" charset="2"/>
              </a:rPr>
              <a:t>实战</a:t>
            </a:r>
            <a:r>
              <a:rPr lang="en-US" altLang="zh-CN" dirty="0">
                <a:solidFill>
                  <a:schemeClr val="bg1"/>
                </a:solidFill>
                <a:latin typeface="Ipa-samd Uclphon1 SILDoulosL" panose="00000400000000000000" pitchFamily="2" charset="2"/>
              </a:rPr>
              <a:t>+</a:t>
            </a:r>
            <a:r>
              <a:rPr lang="zh-CN" altLang="en-US" dirty="0">
                <a:solidFill>
                  <a:schemeClr val="bg1"/>
                </a:solidFill>
                <a:latin typeface="Ipa-samd Uclphon1 SILDoulosL" panose="00000400000000000000" pitchFamily="2" charset="2"/>
              </a:rPr>
              <a:t>素质</a:t>
            </a:r>
            <a:endParaRPr lang="en-US" altLang="zh-CN" dirty="0">
              <a:solidFill>
                <a:schemeClr val="bg1"/>
              </a:solidFill>
              <a:latin typeface="Ipa-samd Uclphon1 SILDoulosL" panose="00000400000000000000" pitchFamily="2" charset="2"/>
            </a:endParaRPr>
          </a:p>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数据科学家的</a:t>
            </a:r>
            <a:r>
              <a:rPr lang="en-US" altLang="zh-CN" dirty="0">
                <a:solidFill>
                  <a:schemeClr val="bg1"/>
                </a:solidFill>
                <a:latin typeface="Ipa-samd Uclphon1 SILDoulosL" panose="00000400000000000000" pitchFamily="2" charset="2"/>
              </a:rPr>
              <a:t>3C</a:t>
            </a:r>
            <a:r>
              <a:rPr lang="zh-CN" altLang="en-US" dirty="0">
                <a:solidFill>
                  <a:schemeClr val="bg1"/>
                </a:solidFill>
                <a:latin typeface="Ipa-samd Uclphon1 SILDoulosL" panose="00000400000000000000" pitchFamily="2" charset="2"/>
              </a:rPr>
              <a:t>原则：</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5" name="矩形 4"/>
          <p:cNvSpPr/>
          <p:nvPr/>
        </p:nvSpPr>
        <p:spPr>
          <a:xfrm>
            <a:off x="8506729" y="1713911"/>
            <a:ext cx="2261024" cy="3970318"/>
          </a:xfrm>
          <a:prstGeom prst="rect">
            <a:avLst/>
          </a:prstGeom>
        </p:spPr>
        <p:txBody>
          <a:bodyPr wrap="square">
            <a:spAutoFit/>
          </a:bodyPr>
          <a:lstStyle/>
          <a:p>
            <a:r>
              <a:rPr lang="zh-CN" altLang="en-US" b="1" dirty="0"/>
              <a:t>黑客精神</a:t>
            </a:r>
            <a:endParaRPr lang="en-US" altLang="zh-CN" b="1" dirty="0"/>
          </a:p>
          <a:p>
            <a:pPr lvl="1"/>
            <a:r>
              <a:rPr lang="zh-CN" altLang="zh-CN" dirty="0"/>
              <a:t>热衷挑战</a:t>
            </a:r>
            <a:endParaRPr lang="en-US" altLang="zh-CN" dirty="0"/>
          </a:p>
          <a:p>
            <a:pPr lvl="1"/>
            <a:r>
              <a:rPr lang="zh-CN" altLang="zh-CN" dirty="0"/>
              <a:t>崇尚自由</a:t>
            </a:r>
            <a:endParaRPr lang="en-US" altLang="zh-CN" dirty="0"/>
          </a:p>
          <a:p>
            <a:pPr lvl="1"/>
            <a:r>
              <a:rPr lang="zh-CN" altLang="zh-CN" dirty="0"/>
              <a:t>主张</a:t>
            </a:r>
            <a:r>
              <a:rPr lang="zh-CN" altLang="en-US" dirty="0"/>
              <a:t>分享</a:t>
            </a:r>
            <a:endParaRPr lang="en-US" altLang="zh-CN" dirty="0"/>
          </a:p>
          <a:p>
            <a:pPr lvl="1"/>
            <a:r>
              <a:rPr lang="zh-CN" altLang="en-US" dirty="0"/>
              <a:t>追求创新</a:t>
            </a:r>
            <a:endParaRPr lang="en-US" altLang="zh-CN" dirty="0"/>
          </a:p>
          <a:p>
            <a:endParaRPr lang="en-US" altLang="zh-CN" dirty="0"/>
          </a:p>
          <a:p>
            <a:r>
              <a:rPr lang="zh-CN" altLang="en-US" b="1" dirty="0"/>
              <a:t>黑客道德准则</a:t>
            </a:r>
            <a:endParaRPr lang="en-US" altLang="zh-CN" b="1" dirty="0"/>
          </a:p>
          <a:p>
            <a:pPr lvl="1"/>
            <a:r>
              <a:rPr lang="en-US" altLang="zh-CN" dirty="0"/>
              <a:t>The Hacker Ethic</a:t>
            </a:r>
            <a:r>
              <a:rPr lang="zh-CN" altLang="en-US" dirty="0"/>
              <a:t>（</a:t>
            </a:r>
            <a:r>
              <a:rPr lang="en-US" altLang="zh-CN" dirty="0"/>
              <a:t>Steven </a:t>
            </a:r>
            <a:r>
              <a:rPr lang="en-US" altLang="zh-CN" dirty="0" err="1"/>
              <a:t>Levy,Hackers</a:t>
            </a:r>
            <a:r>
              <a:rPr lang="en-US" altLang="zh-CN" dirty="0"/>
              <a:t>: Heroes of the Computer Revolution</a:t>
            </a:r>
            <a:r>
              <a:rPr lang="zh-CN" altLang="en-US" dirty="0"/>
              <a:t>）</a:t>
            </a:r>
          </a:p>
          <a:p>
            <a:pPr lvl="1"/>
            <a:endParaRPr lang="en-US" altLang="zh-CN" dirty="0"/>
          </a:p>
        </p:txBody>
      </p:sp>
    </p:spTree>
    <p:extLst>
      <p:ext uri="{BB962C8B-B14F-4D97-AF65-F5344CB8AC3E}">
        <p14:creationId xmlns:p14="http://schemas.microsoft.com/office/powerpoint/2010/main" val="7888904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5453106" y="0"/>
            <a:ext cx="4664200" cy="214290"/>
          </a:xfrm>
        </p:spPr>
        <p:txBody>
          <a:bodyPr/>
          <a:lstStyle/>
          <a:p>
            <a:r>
              <a:rPr lang="en-US" altLang="zh-CN" dirty="0"/>
              <a:t>2.</a:t>
            </a:r>
            <a:r>
              <a:rPr lang="zh-CN" altLang="en-US" dirty="0"/>
              <a:t>数据科学的定义</a:t>
            </a:r>
          </a:p>
        </p:txBody>
      </p:sp>
      <p:graphicFrame>
        <p:nvGraphicFramePr>
          <p:cNvPr id="8" name="Diagram 5"/>
          <p:cNvGraphicFramePr>
            <a:graphicFrameLocks noGrp="1"/>
          </p:cNvGraphicFramePr>
          <p:nvPr>
            <p:ph idx="1"/>
            <p:extLst>
              <p:ext uri="{D42A27DB-BD31-4B8C-83A1-F6EECF244321}">
                <p14:modId xmlns:p14="http://schemas.microsoft.com/office/powerpoint/2010/main" val="74314023"/>
              </p:ext>
            </p:extLst>
          </p:nvPr>
        </p:nvGraphicFramePr>
        <p:xfrm>
          <a:off x="551384" y="1459828"/>
          <a:ext cx="2721497" cy="1500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a:graphicFrameLocks/>
          </p:cNvGraphicFramePr>
          <p:nvPr>
            <p:extLst>
              <p:ext uri="{D42A27DB-BD31-4B8C-83A1-F6EECF244321}">
                <p14:modId xmlns:p14="http://schemas.microsoft.com/office/powerpoint/2010/main" val="1363989963"/>
              </p:ext>
            </p:extLst>
          </p:nvPr>
        </p:nvGraphicFramePr>
        <p:xfrm>
          <a:off x="551384" y="3176486"/>
          <a:ext cx="2721497" cy="15006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5"/>
          <p:cNvGraphicFramePr>
            <a:graphicFrameLocks/>
          </p:cNvGraphicFramePr>
          <p:nvPr>
            <p:extLst>
              <p:ext uri="{D42A27DB-BD31-4B8C-83A1-F6EECF244321}">
                <p14:modId xmlns:p14="http://schemas.microsoft.com/office/powerpoint/2010/main" val="673061926"/>
              </p:ext>
            </p:extLst>
          </p:nvPr>
        </p:nvGraphicFramePr>
        <p:xfrm>
          <a:off x="552688" y="4916212"/>
          <a:ext cx="2721497" cy="1500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9" name="组合 8"/>
          <p:cNvGrpSpPr/>
          <p:nvPr/>
        </p:nvGrpSpPr>
        <p:grpSpPr>
          <a:xfrm>
            <a:off x="3734030" y="1945792"/>
            <a:ext cx="909647" cy="864096"/>
            <a:chOff x="910558" y="18757"/>
            <a:chExt cx="900380" cy="900380"/>
          </a:xfrm>
          <a:solidFill>
            <a:schemeClr val="accent1">
              <a:lumMod val="50000"/>
            </a:schemeClr>
          </a:solidFill>
        </p:grpSpPr>
        <p:sp>
          <p:nvSpPr>
            <p:cNvPr id="10" name="椭圆 9"/>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1" name="椭圆 4"/>
            <p:cNvSpPr txBox="1"/>
            <p:nvPr/>
          </p:nvSpPr>
          <p:spPr>
            <a:xfrm>
              <a:off x="1030609" y="253737"/>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数据</a:t>
              </a:r>
              <a:endParaRPr lang="en-US" altLang="zh-CN" sz="1400" dirty="0"/>
            </a:p>
            <a:p>
              <a:pPr algn="ctr" defTabSz="622300">
                <a:lnSpc>
                  <a:spcPct val="90000"/>
                </a:lnSpc>
                <a:spcAft>
                  <a:spcPct val="35000"/>
                </a:spcAft>
              </a:pPr>
              <a:r>
                <a:rPr lang="zh-CN" altLang="en-US" sz="1400" dirty="0"/>
                <a:t>新闻</a:t>
              </a:r>
            </a:p>
          </p:txBody>
        </p:sp>
      </p:grpSp>
      <p:grpSp>
        <p:nvGrpSpPr>
          <p:cNvPr id="12" name="组合 11"/>
          <p:cNvGrpSpPr/>
          <p:nvPr/>
        </p:nvGrpSpPr>
        <p:grpSpPr>
          <a:xfrm>
            <a:off x="3729240" y="3233893"/>
            <a:ext cx="900380" cy="944147"/>
            <a:chOff x="910558" y="18757"/>
            <a:chExt cx="900380" cy="900380"/>
          </a:xfrm>
          <a:solidFill>
            <a:srgbClr val="009900"/>
          </a:solidFill>
        </p:grpSpPr>
        <p:sp>
          <p:nvSpPr>
            <p:cNvPr id="13" name="椭圆 12"/>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4" name="椭圆 4"/>
            <p:cNvSpPr txBox="1"/>
            <p:nvPr/>
          </p:nvSpPr>
          <p:spPr>
            <a:xfrm>
              <a:off x="1030609" y="291422"/>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大数据金融</a:t>
              </a:r>
            </a:p>
          </p:txBody>
        </p:sp>
      </p:grpSp>
      <p:grpSp>
        <p:nvGrpSpPr>
          <p:cNvPr id="15" name="组合 14"/>
          <p:cNvGrpSpPr/>
          <p:nvPr/>
        </p:nvGrpSpPr>
        <p:grpSpPr>
          <a:xfrm>
            <a:off x="3698306" y="4470097"/>
            <a:ext cx="900380" cy="860071"/>
            <a:chOff x="910558" y="18757"/>
            <a:chExt cx="900380" cy="900380"/>
          </a:xfrm>
          <a:solidFill>
            <a:schemeClr val="tx2">
              <a:lumMod val="75000"/>
            </a:schemeClr>
          </a:solidFill>
        </p:grpSpPr>
        <p:sp>
          <p:nvSpPr>
            <p:cNvPr id="16" name="椭圆 15"/>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7" name="椭圆 4"/>
            <p:cNvSpPr txBox="1"/>
            <p:nvPr/>
          </p:nvSpPr>
          <p:spPr>
            <a:xfrm>
              <a:off x="1030609" y="282599"/>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大数据社会</a:t>
              </a:r>
              <a:endParaRPr lang="zh-CN" altLang="zh-CN" sz="1400" dirty="0"/>
            </a:p>
          </p:txBody>
        </p:sp>
      </p:grpSp>
      <p:graphicFrame>
        <p:nvGraphicFramePr>
          <p:cNvPr id="18" name="Diagram 5"/>
          <p:cNvGraphicFramePr>
            <a:graphicFrameLocks/>
          </p:cNvGraphicFramePr>
          <p:nvPr>
            <p:extLst>
              <p:ext uri="{D42A27DB-BD31-4B8C-83A1-F6EECF244321}">
                <p14:modId xmlns:p14="http://schemas.microsoft.com/office/powerpoint/2010/main" val="1216504456"/>
              </p:ext>
            </p:extLst>
          </p:nvPr>
        </p:nvGraphicFramePr>
        <p:xfrm>
          <a:off x="4955978" y="3636799"/>
          <a:ext cx="2721497" cy="1500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9" name="组合 18"/>
          <p:cNvGrpSpPr/>
          <p:nvPr/>
        </p:nvGrpSpPr>
        <p:grpSpPr>
          <a:xfrm>
            <a:off x="7785206" y="3864357"/>
            <a:ext cx="900380" cy="900380"/>
            <a:chOff x="910558" y="18757"/>
            <a:chExt cx="900380" cy="900380"/>
          </a:xfrm>
          <a:solidFill>
            <a:schemeClr val="tx2">
              <a:lumMod val="75000"/>
            </a:schemeClr>
          </a:solidFill>
        </p:grpSpPr>
        <p:sp>
          <p:nvSpPr>
            <p:cNvPr id="20" name="椭圆 19"/>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21" name="椭圆 4"/>
            <p:cNvSpPr txBox="1"/>
            <p:nvPr/>
          </p:nvSpPr>
          <p:spPr>
            <a:xfrm>
              <a:off x="1030609" y="290552"/>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solidFill>
                    <a:schemeClr val="bg1"/>
                  </a:solidFill>
                </a:rPr>
                <a:t>数据科学</a:t>
              </a:r>
            </a:p>
          </p:txBody>
        </p:sp>
      </p:grpSp>
      <p:cxnSp>
        <p:nvCxnSpPr>
          <p:cNvPr id="4" name="直接箭头连接符 3"/>
          <p:cNvCxnSpPr/>
          <p:nvPr/>
        </p:nvCxnSpPr>
        <p:spPr>
          <a:xfrm>
            <a:off x="1868196" y="2080688"/>
            <a:ext cx="1861044" cy="295323"/>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V="1">
            <a:off x="1916922" y="3768621"/>
            <a:ext cx="1745101" cy="69086"/>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a:endCxn id="16" idx="2"/>
          </p:cNvCxnSpPr>
          <p:nvPr/>
        </p:nvCxnSpPr>
        <p:spPr>
          <a:xfrm flipV="1">
            <a:off x="1868196" y="4900133"/>
            <a:ext cx="1830110" cy="681019"/>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grpSp>
        <p:nvGrpSpPr>
          <p:cNvPr id="30" name="组合 29"/>
          <p:cNvGrpSpPr/>
          <p:nvPr/>
        </p:nvGrpSpPr>
        <p:grpSpPr>
          <a:xfrm>
            <a:off x="3662022" y="5777774"/>
            <a:ext cx="900380" cy="819578"/>
            <a:chOff x="910558" y="18757"/>
            <a:chExt cx="900380" cy="900380"/>
          </a:xfrm>
          <a:solidFill>
            <a:srgbClr val="7030A0"/>
          </a:solidFill>
        </p:grpSpPr>
        <p:sp>
          <p:nvSpPr>
            <p:cNvPr id="31" name="椭圆 30"/>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32" name="椭圆 4"/>
            <p:cNvSpPr txBox="1"/>
            <p:nvPr/>
          </p:nvSpPr>
          <p:spPr>
            <a:xfrm>
              <a:off x="1030609" y="282599"/>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en-US" altLang="zh-CN" sz="1400" dirty="0"/>
                <a:t>…</a:t>
              </a:r>
              <a:endParaRPr lang="zh-CN" altLang="en-US" sz="1400" dirty="0"/>
            </a:p>
          </p:txBody>
        </p:sp>
      </p:grpSp>
      <p:cxnSp>
        <p:nvCxnSpPr>
          <p:cNvPr id="39" name="直接箭头连接符 38"/>
          <p:cNvCxnSpPr/>
          <p:nvPr/>
        </p:nvCxnSpPr>
        <p:spPr>
          <a:xfrm>
            <a:off x="4872210" y="4296406"/>
            <a:ext cx="520620" cy="0"/>
          </a:xfrm>
          <a:prstGeom prst="straightConnector1">
            <a:avLst/>
          </a:prstGeom>
          <a:ln w="793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156854" y="4265922"/>
            <a:ext cx="520620" cy="0"/>
          </a:xfrm>
          <a:prstGeom prst="straightConnector1">
            <a:avLst/>
          </a:prstGeom>
          <a:ln w="79375">
            <a:solidFill>
              <a:srgbClr val="AB0000"/>
            </a:solidFill>
            <a:tailEnd type="arrow"/>
          </a:ln>
        </p:spPr>
        <p:style>
          <a:lnRef idx="1">
            <a:schemeClr val="accent1"/>
          </a:lnRef>
          <a:fillRef idx="0">
            <a:schemeClr val="accent1"/>
          </a:fillRef>
          <a:effectRef idx="0">
            <a:schemeClr val="accent1"/>
          </a:effectRef>
          <a:fontRef idx="minor">
            <a:schemeClr val="tx1"/>
          </a:fontRef>
        </p:style>
      </p:cxnSp>
      <p:sp>
        <p:nvSpPr>
          <p:cNvPr id="28" name="文本占位符 4"/>
          <p:cNvSpPr>
            <a:spLocks noGrp="1"/>
          </p:cNvSpPr>
          <p:nvPr>
            <p:ph type="body" sz="quarter" idx="14"/>
          </p:nvPr>
        </p:nvSpPr>
        <p:spPr>
          <a:xfrm>
            <a:off x="119121" y="0"/>
            <a:ext cx="3498150" cy="214290"/>
          </a:xfrm>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5" name="标题 1"/>
          <p:cNvSpPr>
            <a:spLocks noGrp="1"/>
          </p:cNvSpPr>
          <p:nvPr>
            <p:ph type="title"/>
          </p:nvPr>
        </p:nvSpPr>
        <p:spPr>
          <a:xfrm>
            <a:off x="1822449" y="392510"/>
            <a:ext cx="6743085" cy="821913"/>
          </a:xfrm>
        </p:spPr>
        <p:txBody>
          <a:bodyPr/>
          <a:lstStyle/>
          <a:p>
            <a:r>
              <a:rPr lang="zh-CN" altLang="en-US" b="1" dirty="0">
                <a:solidFill>
                  <a:srgbClr val="C00000"/>
                </a:solidFill>
              </a:rPr>
              <a:t>讨论</a:t>
            </a:r>
            <a:r>
              <a:rPr lang="en-US" altLang="zh-CN" b="1" dirty="0">
                <a:solidFill>
                  <a:srgbClr val="C00000"/>
                </a:solidFill>
              </a:rPr>
              <a:t>:</a:t>
            </a:r>
            <a:r>
              <a:rPr lang="zh-CN" altLang="en-US" b="1" dirty="0">
                <a:solidFill>
                  <a:srgbClr val="C00000"/>
                </a:solidFill>
              </a:rPr>
              <a:t>大数据对各学科的影响</a:t>
            </a:r>
          </a:p>
        </p:txBody>
      </p:sp>
      <p:sp>
        <p:nvSpPr>
          <p:cNvPr id="2" name="椭圆 1"/>
          <p:cNvSpPr/>
          <p:nvPr/>
        </p:nvSpPr>
        <p:spPr>
          <a:xfrm>
            <a:off x="6274765" y="4368439"/>
            <a:ext cx="68228" cy="45719"/>
          </a:xfrm>
          <a:prstGeom prst="ellipse">
            <a:avLst/>
          </a:prstGeom>
          <a:solidFill>
            <a:srgbClr val="AB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p14="http://schemas.microsoft.com/office/powerpoint/2010/main">
        <mc:Choice Requires="p14">
          <p:contentPart p14:bwMode="auto" r:id="rId23">
            <p14:nvContentPartPr>
              <p14:cNvPr id="24" name="墨迹 23"/>
              <p14:cNvContentPartPr/>
              <p14:nvPr/>
            </p14:nvContentPartPr>
            <p14:xfrm>
              <a:off x="6137220" y="4259573"/>
              <a:ext cx="1006920" cy="291960"/>
            </p14:xfrm>
          </p:contentPart>
        </mc:Choice>
        <mc:Fallback xmlns="">
          <p:pic>
            <p:nvPicPr>
              <p:cNvPr id="24" name="墨迹 23"/>
              <p:cNvPicPr/>
              <p:nvPr/>
            </p:nvPicPr>
            <p:blipFill>
              <a:blip r:embed="rId24"/>
              <a:stretch>
                <a:fillRect/>
              </a:stretch>
            </p:blipFill>
            <p:spPr>
              <a:xfrm>
                <a:off x="6108780" y="4231133"/>
                <a:ext cx="1063800" cy="348840"/>
              </a:xfrm>
              <a:prstGeom prst="rect">
                <a:avLst/>
              </a:prstGeom>
            </p:spPr>
          </p:pic>
        </mc:Fallback>
      </mc:AlternateContent>
      <p:sp>
        <p:nvSpPr>
          <p:cNvPr id="36" name="文本框 35"/>
          <p:cNvSpPr txBox="1"/>
          <p:nvPr/>
        </p:nvSpPr>
        <p:spPr>
          <a:xfrm>
            <a:off x="9816312" y="0"/>
            <a:ext cx="237568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dirty="0">
                <a:solidFill>
                  <a:schemeClr val="tx1"/>
                </a:solidFill>
                <a:latin typeface="Ipa-samd Uclphon1 SILDoulosL" panose="00000400000000000000" pitchFamily="2" charset="2"/>
              </a:rPr>
              <a:t>专业中的数据科学</a:t>
            </a:r>
            <a:endParaRPr lang="en-US" altLang="zh-CN" dirty="0">
              <a:solidFill>
                <a:schemeClr val="tx1"/>
              </a:solidFill>
              <a:latin typeface="Ipa-samd Uclphon1 SILDoulosL" panose="00000400000000000000" pitchFamily="2" charset="2"/>
            </a:endParaRPr>
          </a:p>
          <a:p>
            <a:pPr algn="ctr"/>
            <a:r>
              <a:rPr lang="en-US" altLang="zh-CN" dirty="0">
                <a:solidFill>
                  <a:schemeClr val="tx1"/>
                </a:solidFill>
                <a:latin typeface="Ipa-samd Uclphon1 SILDoulosL" panose="00000400000000000000" pitchFamily="2" charset="2"/>
              </a:rPr>
              <a:t>vs</a:t>
            </a:r>
          </a:p>
          <a:p>
            <a:pPr algn="ctr"/>
            <a:r>
              <a:rPr lang="zh-CN" altLang="en-US" dirty="0">
                <a:solidFill>
                  <a:schemeClr val="tx1"/>
                </a:solidFill>
                <a:latin typeface="Ipa-samd Uclphon1 SILDoulosL" panose="00000400000000000000" pitchFamily="2" charset="2"/>
              </a:rPr>
              <a:t>专业数据科学</a:t>
            </a:r>
            <a:endParaRPr lang="zh-CN" altLang="en-US" dirty="0">
              <a:solidFill>
                <a:schemeClr val="tx1"/>
              </a:solidFill>
            </a:endParaRPr>
          </a:p>
        </p:txBody>
      </p:sp>
    </p:spTree>
    <p:extLst>
      <p:ext uri="{BB962C8B-B14F-4D97-AF65-F5344CB8AC3E}">
        <p14:creationId xmlns:p14="http://schemas.microsoft.com/office/powerpoint/2010/main" val="1061644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1000"/>
                                        <p:tgtEl>
                                          <p:spTgt spid="30"/>
                                        </p:tgtEl>
                                      </p:cBhvr>
                                    </p:animEffect>
                                    <p:anim calcmode="lin" valueType="num">
                                      <p:cBhvr>
                                        <p:cTn id="56" dur="1000" fill="hold"/>
                                        <p:tgtEl>
                                          <p:spTgt spid="30"/>
                                        </p:tgtEl>
                                        <p:attrNameLst>
                                          <p:attrName>ppt_x</p:attrName>
                                        </p:attrNameLst>
                                      </p:cBhvr>
                                      <p:tavLst>
                                        <p:tav tm="0">
                                          <p:val>
                                            <p:strVal val="#ppt_x"/>
                                          </p:val>
                                        </p:tav>
                                        <p:tav tm="100000">
                                          <p:val>
                                            <p:strVal val="#ppt_x"/>
                                          </p:val>
                                        </p:tav>
                                      </p:tavLst>
                                    </p:anim>
                                    <p:anim calcmode="lin" valueType="num">
                                      <p:cBhvr>
                                        <p:cTn id="5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6" grpId="0">
        <p:bldAsOne/>
      </p:bldGraphic>
      <p:bldGraphic spid="7" grpId="0">
        <p:bldAsOne/>
      </p:bldGraphic>
      <p:bldGraphic spid="18" grpId="0">
        <p:bldAsOne/>
      </p:bldGraphic>
      <p:bldP spid="2"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941706" y="522476"/>
            <a:ext cx="7498267" cy="821913"/>
          </a:xfrm>
        </p:spPr>
        <p:txBody>
          <a:bodyPr/>
          <a:lstStyle/>
          <a:p>
            <a:r>
              <a:rPr lang="zh-CN" altLang="en-US" dirty="0"/>
              <a:t>数据科学研究目的与任务</a:t>
            </a:r>
          </a:p>
        </p:txBody>
      </p:sp>
      <p:sp>
        <p:nvSpPr>
          <p:cNvPr id="64517" name="文本占位符 4"/>
          <p:cNvSpPr>
            <a:spLocks noGrp="1"/>
          </p:cNvSpPr>
          <p:nvPr>
            <p:ph type="body" sz="quarter" idx="14"/>
          </p:nvPr>
        </p:nvSpPr>
        <p:spPr>
          <a:ln w="9525"/>
        </p:spPr>
        <p:txBody>
          <a:bodyPr/>
          <a:lstStyle/>
          <a:p>
            <a:r>
              <a:rPr lang="zh-CN" altLang="en-US" dirty="0"/>
              <a:t>►</a:t>
            </a:r>
            <a:r>
              <a:rPr lang="en-US" altLang="zh-CN" dirty="0"/>
              <a:t>2.</a:t>
            </a:r>
            <a:r>
              <a:rPr lang="zh-CN" altLang="en-US" dirty="0"/>
              <a:t>数据科学的定义</a:t>
            </a:r>
          </a:p>
        </p:txBody>
      </p:sp>
      <p:sp>
        <p:nvSpPr>
          <p:cNvPr id="6" name="文本占位符 4"/>
          <p:cNvSpPr txBox="1">
            <a:spLocks/>
          </p:cNvSpPr>
          <p:nvPr/>
        </p:nvSpPr>
        <p:spPr bwMode="auto">
          <a:xfrm>
            <a:off x="119121" y="0"/>
            <a:ext cx="3498150" cy="214290"/>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kern="0"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kern="0" dirty="0"/>
          </a:p>
        </p:txBody>
      </p:sp>
      <p:graphicFrame>
        <p:nvGraphicFramePr>
          <p:cNvPr id="10" name="内容占位符 3"/>
          <p:cNvGraphicFramePr>
            <a:graphicFrameLocks/>
          </p:cNvGraphicFramePr>
          <p:nvPr>
            <p:extLst>
              <p:ext uri="{D42A27DB-BD31-4B8C-83A1-F6EECF244321}">
                <p14:modId xmlns:p14="http://schemas.microsoft.com/office/powerpoint/2010/main" val="3990332128"/>
              </p:ext>
            </p:extLst>
          </p:nvPr>
        </p:nvGraphicFramePr>
        <p:xfrm>
          <a:off x="965200" y="1652575"/>
          <a:ext cx="945128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2107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graphicEl>
                                              <a:dgm id="{45DC622C-5622-40F3-89CE-C576D1AE55A0}"/>
                                            </p:graphicEl>
                                          </p:spTgt>
                                        </p:tgtEl>
                                        <p:attrNameLst>
                                          <p:attrName>style.visibility</p:attrName>
                                        </p:attrNameLst>
                                      </p:cBhvr>
                                      <p:to>
                                        <p:strVal val="visible"/>
                                      </p:to>
                                    </p:set>
                                    <p:anim calcmode="lin" valueType="num">
                                      <p:cBhvr additive="base">
                                        <p:cTn id="7" dur="500" fill="hold"/>
                                        <p:tgtEl>
                                          <p:spTgt spid="10">
                                            <p:graphicEl>
                                              <a:dgm id="{45DC622C-5622-40F3-89CE-C576D1AE55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graphicEl>
                                              <a:dgm id="{45DC622C-5622-40F3-89CE-C576D1AE55A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graphicEl>
                                              <a:dgm id="{3299D150-C740-44D8-BE25-5A7C07E0E405}"/>
                                            </p:graphicEl>
                                          </p:spTgt>
                                        </p:tgtEl>
                                        <p:attrNameLst>
                                          <p:attrName>style.visibility</p:attrName>
                                        </p:attrNameLst>
                                      </p:cBhvr>
                                      <p:to>
                                        <p:strVal val="visible"/>
                                      </p:to>
                                    </p:set>
                                    <p:anim calcmode="lin" valueType="num">
                                      <p:cBhvr additive="base">
                                        <p:cTn id="13" dur="500" fill="hold"/>
                                        <p:tgtEl>
                                          <p:spTgt spid="10">
                                            <p:graphicEl>
                                              <a:dgm id="{3299D150-C740-44D8-BE25-5A7C07E0E40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graphicEl>
                                              <a:dgm id="{3299D150-C740-44D8-BE25-5A7C07E0E40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graphicEl>
                                              <a:dgm id="{6AC21DBA-EF8E-46EF-BDC4-71DA114327B1}"/>
                                            </p:graphicEl>
                                          </p:spTgt>
                                        </p:tgtEl>
                                        <p:attrNameLst>
                                          <p:attrName>style.visibility</p:attrName>
                                        </p:attrNameLst>
                                      </p:cBhvr>
                                      <p:to>
                                        <p:strVal val="visible"/>
                                      </p:to>
                                    </p:set>
                                    <p:anim calcmode="lin" valueType="num">
                                      <p:cBhvr additive="base">
                                        <p:cTn id="19" dur="500" fill="hold"/>
                                        <p:tgtEl>
                                          <p:spTgt spid="10">
                                            <p:graphicEl>
                                              <a:dgm id="{6AC21DBA-EF8E-46EF-BDC4-71DA114327B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graphicEl>
                                              <a:dgm id="{6AC21DBA-EF8E-46EF-BDC4-71DA114327B1}"/>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graphicEl>
                                              <a:dgm id="{310034F5-E03F-4AAB-B48A-508795930911}"/>
                                            </p:graphicEl>
                                          </p:spTgt>
                                        </p:tgtEl>
                                        <p:attrNameLst>
                                          <p:attrName>style.visibility</p:attrName>
                                        </p:attrNameLst>
                                      </p:cBhvr>
                                      <p:to>
                                        <p:strVal val="visible"/>
                                      </p:to>
                                    </p:set>
                                    <p:anim calcmode="lin" valueType="num">
                                      <p:cBhvr additive="base">
                                        <p:cTn id="25" dur="500" fill="hold"/>
                                        <p:tgtEl>
                                          <p:spTgt spid="10">
                                            <p:graphicEl>
                                              <a:dgm id="{310034F5-E03F-4AAB-B48A-50879593091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graphicEl>
                                              <a:dgm id="{310034F5-E03F-4AAB-B48A-508795930911}"/>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graphicEl>
                                              <a:dgm id="{468ED45C-A5D1-461F-8368-E72A5AF81FDC}"/>
                                            </p:graphicEl>
                                          </p:spTgt>
                                        </p:tgtEl>
                                        <p:attrNameLst>
                                          <p:attrName>style.visibility</p:attrName>
                                        </p:attrNameLst>
                                      </p:cBhvr>
                                      <p:to>
                                        <p:strVal val="visible"/>
                                      </p:to>
                                    </p:set>
                                    <p:anim calcmode="lin" valueType="num">
                                      <p:cBhvr additive="base">
                                        <p:cTn id="31" dur="500" fill="hold"/>
                                        <p:tgtEl>
                                          <p:spTgt spid="10">
                                            <p:graphicEl>
                                              <a:dgm id="{468ED45C-A5D1-461F-8368-E72A5AF81FDC}"/>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graphicEl>
                                              <a:dgm id="{468ED45C-A5D1-461F-8368-E72A5AF81FDC}"/>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graphicEl>
                                              <a:dgm id="{41AF767D-7FB1-4752-8A98-1F7BD866E527}"/>
                                            </p:graphicEl>
                                          </p:spTgt>
                                        </p:tgtEl>
                                        <p:attrNameLst>
                                          <p:attrName>style.visibility</p:attrName>
                                        </p:attrNameLst>
                                      </p:cBhvr>
                                      <p:to>
                                        <p:strVal val="visible"/>
                                      </p:to>
                                    </p:set>
                                    <p:anim calcmode="lin" valueType="num">
                                      <p:cBhvr additive="base">
                                        <p:cTn id="37" dur="500" fill="hold"/>
                                        <p:tgtEl>
                                          <p:spTgt spid="10">
                                            <p:graphicEl>
                                              <a:dgm id="{41AF767D-7FB1-4752-8A98-1F7BD866E52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graphicEl>
                                              <a:dgm id="{41AF767D-7FB1-4752-8A98-1F7BD866E52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graphicEl>
                                              <a:dgm id="{0863D26E-ADFD-480D-BB80-7F7424D42E2A}"/>
                                            </p:graphicEl>
                                          </p:spTgt>
                                        </p:tgtEl>
                                        <p:attrNameLst>
                                          <p:attrName>style.visibility</p:attrName>
                                        </p:attrNameLst>
                                      </p:cBhvr>
                                      <p:to>
                                        <p:strVal val="visible"/>
                                      </p:to>
                                    </p:set>
                                    <p:anim calcmode="lin" valueType="num">
                                      <p:cBhvr additive="base">
                                        <p:cTn id="43" dur="500" fill="hold"/>
                                        <p:tgtEl>
                                          <p:spTgt spid="10">
                                            <p:graphicEl>
                                              <a:dgm id="{0863D26E-ADFD-480D-BB80-7F7424D42E2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graphicEl>
                                              <a:dgm id="{0863D26E-ADFD-480D-BB80-7F7424D42E2A}"/>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graphicEl>
                                              <a:dgm id="{91AEFD36-09DD-4988-97F0-072A999E32E4}"/>
                                            </p:graphicEl>
                                          </p:spTgt>
                                        </p:tgtEl>
                                        <p:attrNameLst>
                                          <p:attrName>style.visibility</p:attrName>
                                        </p:attrNameLst>
                                      </p:cBhvr>
                                      <p:to>
                                        <p:strVal val="visible"/>
                                      </p:to>
                                    </p:set>
                                    <p:anim calcmode="lin" valueType="num">
                                      <p:cBhvr additive="base">
                                        <p:cTn id="49" dur="500" fill="hold"/>
                                        <p:tgtEl>
                                          <p:spTgt spid="10">
                                            <p:graphicEl>
                                              <a:dgm id="{91AEFD36-09DD-4988-97F0-072A999E32E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graphicEl>
                                              <a:dgm id="{91AEFD36-09DD-4988-97F0-072A999E32E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小结</a:t>
            </a:r>
            <a:r>
              <a:rPr lang="en-US" altLang="zh-CN" dirty="0"/>
              <a:t>】</a:t>
            </a:r>
            <a:r>
              <a:rPr lang="zh-CN" altLang="en-US" dirty="0"/>
              <a:t>数据科学是什么</a:t>
            </a:r>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40" y="1831722"/>
            <a:ext cx="2254289" cy="1675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文本占位符 4"/>
          <p:cNvSpPr>
            <a:spLocks noGrp="1"/>
          </p:cNvSpPr>
          <p:nvPr>
            <p:ph type="body" sz="quarter" idx="14"/>
          </p:nvPr>
        </p:nvSpPr>
        <p:spPr/>
        <p:txBody>
          <a:bodyPr/>
          <a:lstStyle/>
          <a:p>
            <a:r>
              <a:rPr lang="zh-CN" altLang="en-US" dirty="0"/>
              <a:t>►</a:t>
            </a:r>
            <a:r>
              <a:rPr lang="en-US" altLang="zh-CN" dirty="0"/>
              <a:t>2.</a:t>
            </a:r>
            <a:r>
              <a:rPr lang="zh-CN" altLang="en-US" dirty="0"/>
              <a:t>数据科学的定义</a:t>
            </a:r>
          </a:p>
        </p:txBody>
      </p:sp>
      <p:sp>
        <p:nvSpPr>
          <p:cNvPr id="6" name="文本占位符 4"/>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a:p>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384" y="1831722"/>
            <a:ext cx="2253600" cy="1732669"/>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025" y="1831722"/>
            <a:ext cx="2119877" cy="167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940" y="4029096"/>
            <a:ext cx="2253600" cy="1537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959" y="4029096"/>
            <a:ext cx="2253600" cy="1659746"/>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2024" y="4029096"/>
            <a:ext cx="2178300" cy="167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文本框 12"/>
          <p:cNvSpPr txBox="1"/>
          <p:nvPr/>
        </p:nvSpPr>
        <p:spPr>
          <a:xfrm>
            <a:off x="9023648" y="22146"/>
            <a:ext cx="3168352" cy="1200329"/>
          </a:xfrm>
          <a:prstGeom prst="rect">
            <a:avLst/>
          </a:prstGeom>
          <a:solidFill>
            <a:schemeClr val="tx1">
              <a:lumMod val="85000"/>
              <a:lumOff val="15000"/>
            </a:schemeClr>
          </a:solid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数据科学的</a:t>
            </a:r>
            <a:r>
              <a:rPr lang="en-US" altLang="zh-CN" dirty="0">
                <a:solidFill>
                  <a:schemeClr val="bg1"/>
                </a:solidFill>
                <a:latin typeface="Ipa-samd Uclphon1 SILDoulosL" panose="00000400000000000000" pitchFamily="2" charset="2"/>
              </a:rPr>
              <a:t>3</a:t>
            </a:r>
            <a:r>
              <a:rPr lang="zh-CN" altLang="en-US" dirty="0">
                <a:solidFill>
                  <a:schemeClr val="bg1"/>
                </a:solidFill>
                <a:latin typeface="Ipa-samd Uclphon1 SILDoulosL" panose="00000400000000000000" pitchFamily="2" charset="2"/>
              </a:rPr>
              <a:t>个要素：理论</a:t>
            </a:r>
            <a:r>
              <a:rPr lang="en-US" altLang="zh-CN" dirty="0">
                <a:solidFill>
                  <a:schemeClr val="bg1"/>
                </a:solidFill>
                <a:latin typeface="Ipa-samd Uclphon1 SILDoulosL" panose="00000400000000000000" pitchFamily="2" charset="2"/>
              </a:rPr>
              <a:t>+</a:t>
            </a:r>
            <a:r>
              <a:rPr lang="zh-CN" altLang="en-US" dirty="0">
                <a:solidFill>
                  <a:schemeClr val="bg1"/>
                </a:solidFill>
                <a:latin typeface="Ipa-samd Uclphon1 SILDoulosL" panose="00000400000000000000" pitchFamily="2" charset="2"/>
              </a:rPr>
              <a:t>实战</a:t>
            </a:r>
            <a:r>
              <a:rPr lang="en-US" altLang="zh-CN" dirty="0">
                <a:solidFill>
                  <a:schemeClr val="bg1"/>
                </a:solidFill>
                <a:latin typeface="Ipa-samd Uclphon1 SILDoulosL" panose="00000400000000000000" pitchFamily="2" charset="2"/>
              </a:rPr>
              <a:t>+</a:t>
            </a:r>
            <a:r>
              <a:rPr lang="zh-CN" altLang="en-US" dirty="0">
                <a:solidFill>
                  <a:schemeClr val="bg1"/>
                </a:solidFill>
                <a:latin typeface="Ipa-samd Uclphon1 SILDoulosL" panose="00000400000000000000" pitchFamily="2" charset="2"/>
              </a:rPr>
              <a:t>素质</a:t>
            </a:r>
            <a:endParaRPr lang="en-US" altLang="zh-CN" dirty="0">
              <a:solidFill>
                <a:schemeClr val="bg1"/>
              </a:solidFill>
              <a:latin typeface="Ipa-samd Uclphon1 SILDoulosL" panose="00000400000000000000" pitchFamily="2" charset="2"/>
            </a:endParaRPr>
          </a:p>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数据科学家的</a:t>
            </a:r>
            <a:r>
              <a:rPr lang="en-US" altLang="zh-CN" dirty="0">
                <a:solidFill>
                  <a:schemeClr val="bg1"/>
                </a:solidFill>
                <a:latin typeface="Ipa-samd Uclphon1 SILDoulosL" panose="00000400000000000000" pitchFamily="2" charset="2"/>
              </a:rPr>
              <a:t>3C</a:t>
            </a:r>
            <a:r>
              <a:rPr lang="zh-CN" altLang="en-US" dirty="0">
                <a:solidFill>
                  <a:schemeClr val="bg1"/>
                </a:solidFill>
                <a:latin typeface="Ipa-samd Uclphon1 SILDoulosL" panose="00000400000000000000" pitchFamily="2" charset="2"/>
              </a:rPr>
              <a:t>原则：</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1410422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2094864460"/>
      </p:ext>
    </p:extLst>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3.</a:t>
            </a:r>
            <a:r>
              <a:rPr lang="zh-CN" altLang="en-US" dirty="0">
                <a:solidFill>
                  <a:srgbClr val="C00000"/>
                </a:solidFill>
              </a:rPr>
              <a:t>数据科学的发展简史</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数据科学的定义</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4.</a:t>
            </a:r>
            <a:r>
              <a:rPr lang="zh-CN" altLang="en-US" sz="2000" dirty="0">
                <a:solidFill>
                  <a:schemeClr val="bg1">
                    <a:lumMod val="50000"/>
                  </a:schemeClr>
                </a:solidFill>
                <a:latin typeface="Arial" panose="020B0604020202020204" pitchFamily="34" charset="0"/>
                <a:cs typeface="Arial" panose="020B0604020202020204" pitchFamily="34" charset="0"/>
              </a:rPr>
              <a:t>数据科学的理论体系</a:t>
            </a:r>
            <a:endParaRPr lang="zh-CN" altLang="en-US" sz="2000" dirty="0">
              <a:solidFill>
                <a:schemeClr val="bg1">
                  <a:lumMod val="50000"/>
                </a:schemeClr>
              </a:solidFill>
            </a:endParaRPr>
          </a:p>
        </p:txBody>
      </p:sp>
    </p:spTree>
    <p:extLst>
      <p:ext uri="{BB962C8B-B14F-4D97-AF65-F5344CB8AC3E}">
        <p14:creationId xmlns:p14="http://schemas.microsoft.com/office/powerpoint/2010/main" val="3115012029"/>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a:t>主要内容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103287680"/>
              </p:ext>
            </p:extLst>
          </p:nvPr>
        </p:nvGraphicFramePr>
        <p:xfrm>
          <a:off x="839416" y="1500188"/>
          <a:ext cx="936104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占位符 4"/>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zh-CN" altLang="en-US" dirty="0"/>
              <a:t>►本专题主要内容</a:t>
            </a:r>
          </a:p>
          <a:p>
            <a:endParaRPr lang="zh-CN" altLang="en-US" dirty="0"/>
          </a:p>
        </p:txBody>
      </p:sp>
    </p:spTree>
    <p:extLst>
      <p:ext uri="{BB962C8B-B14F-4D97-AF65-F5344CB8AC3E}">
        <p14:creationId xmlns:p14="http://schemas.microsoft.com/office/powerpoint/2010/main" val="1761590461"/>
      </p:ext>
    </p:extLst>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94611" cy="821913"/>
          </a:xfrm>
        </p:spPr>
        <p:txBody>
          <a:bodyPr/>
          <a:lstStyle/>
          <a:p>
            <a:r>
              <a:rPr lang="zh-CN" altLang="en-US" dirty="0"/>
              <a:t>“数据科学”的主要里程碑（</a:t>
            </a:r>
            <a:r>
              <a:rPr lang="en-US" altLang="zh-CN" dirty="0"/>
              <a:t>1/3</a:t>
            </a:r>
            <a:r>
              <a:rPr lang="zh-CN" altLang="en-US" dirty="0"/>
              <a:t>）</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029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p:cNvSpPr/>
          <p:nvPr/>
        </p:nvSpPr>
        <p:spPr>
          <a:xfrm>
            <a:off x="1129654" y="3929851"/>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1" name="组 6"/>
          <p:cNvGrpSpPr/>
          <p:nvPr/>
        </p:nvGrpSpPr>
        <p:grpSpPr>
          <a:xfrm>
            <a:off x="1807319" y="2229010"/>
            <a:ext cx="1953181" cy="1783958"/>
            <a:chOff x="919303" y="1335286"/>
            <a:chExt cx="2604580" cy="2378920"/>
          </a:xfrm>
        </p:grpSpPr>
        <p:sp>
          <p:nvSpPr>
            <p:cNvPr id="42" name="椭圆 41"/>
            <p:cNvSpPr/>
            <p:nvPr/>
          </p:nvSpPr>
          <p:spPr>
            <a:xfrm>
              <a:off x="1309942" y="3492533"/>
              <a:ext cx="221673" cy="221673"/>
            </a:xfrm>
            <a:prstGeom prst="ellipse">
              <a:avLst/>
            </a:prstGeom>
            <a:solidFill>
              <a:srgbClr val="0F6FC6"/>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3" name="组 3"/>
            <p:cNvGrpSpPr/>
            <p:nvPr/>
          </p:nvGrpSpPr>
          <p:grpSpPr>
            <a:xfrm>
              <a:off x="919303" y="1335286"/>
              <a:ext cx="2604580" cy="1815145"/>
              <a:chOff x="919303" y="1335286"/>
              <a:chExt cx="2604580" cy="1815145"/>
            </a:xfrm>
          </p:grpSpPr>
          <p:sp>
            <p:nvSpPr>
              <p:cNvPr id="45" name="任意形状 37"/>
              <p:cNvSpPr/>
              <p:nvPr/>
            </p:nvSpPr>
            <p:spPr>
              <a:xfrm flipV="1">
                <a:off x="919303"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F6FC6"/>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46" name="文本框 8"/>
              <p:cNvSpPr txBox="1"/>
              <p:nvPr/>
            </p:nvSpPr>
            <p:spPr>
              <a:xfrm>
                <a:off x="1031383" y="1829147"/>
                <a:ext cx="2408274" cy="9234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《Concise Survey of Computer Methods》</a:t>
                </a:r>
                <a:r>
                  <a:rPr lang="zh-CN" altLang="en-US" sz="1000" dirty="0">
                    <a:solidFill>
                      <a:prstClr val="white"/>
                    </a:solidFill>
                    <a:latin typeface="微软雅黑" charset="0"/>
                    <a:ea typeface="微软雅黑" charset="0"/>
                  </a:rPr>
                  <a:t>中首次出现术语“数据科学”</a:t>
                </a:r>
              </a:p>
            </p:txBody>
          </p:sp>
          <p:sp>
            <p:nvSpPr>
              <p:cNvPr id="47" name="矩形 46"/>
              <p:cNvSpPr/>
              <p:nvPr/>
            </p:nvSpPr>
            <p:spPr>
              <a:xfrm>
                <a:off x="1031383" y="1467496"/>
                <a:ext cx="1474528" cy="410423"/>
              </a:xfrm>
              <a:prstGeom prst="rect">
                <a:avLst/>
              </a:prstGeom>
            </p:spPr>
            <p:txBody>
              <a:bodyPr wrap="none">
                <a:spAutoFit/>
              </a:bodyPr>
              <a:lstStyle/>
              <a:p>
                <a:pPr defTabSz="457162" fontAlgn="auto">
                  <a:spcBef>
                    <a:spcPts val="0"/>
                  </a:spcBef>
                  <a:spcAft>
                    <a:spcPts val="0"/>
                  </a:spcAft>
                  <a:defRPr/>
                </a:pPr>
                <a:r>
                  <a:rPr lang="en-US" altLang="zh-CN" sz="1400" dirty="0">
                    <a:solidFill>
                      <a:prstClr val="white"/>
                    </a:solidFill>
                    <a:latin typeface="微软雅黑" charset="0"/>
                    <a:ea typeface="微软雅黑" charset="0"/>
                  </a:rPr>
                  <a:t>Peter </a:t>
                </a:r>
                <a:r>
                  <a:rPr lang="en-US" altLang="zh-CN" sz="1400" dirty="0" err="1">
                    <a:solidFill>
                      <a:prstClr val="white"/>
                    </a:solidFill>
                    <a:latin typeface="微软雅黑" charset="0"/>
                    <a:ea typeface="微软雅黑" charset="0"/>
                  </a:rPr>
                  <a:t>Naur</a:t>
                </a:r>
                <a:endParaRPr lang="zh-CN" altLang="en-US" sz="1400" b="1" kern="0" dirty="0">
                  <a:solidFill>
                    <a:prstClr val="white"/>
                  </a:solidFill>
                  <a:latin typeface="Century Gothic"/>
                  <a:ea typeface="微软雅黑" charset="0"/>
                </a:endParaRPr>
              </a:p>
            </p:txBody>
          </p:sp>
        </p:grpSp>
        <p:cxnSp>
          <p:nvCxnSpPr>
            <p:cNvPr id="44" name="直线连接符 8"/>
            <p:cNvCxnSpPr>
              <a:stCxn id="45" idx="4"/>
              <a:endCxn id="42" idx="0"/>
            </p:cNvCxnSpPr>
            <p:nvPr/>
          </p:nvCxnSpPr>
          <p:spPr>
            <a:xfrm>
              <a:off x="1420778" y="3150431"/>
              <a:ext cx="1" cy="342101"/>
            </a:xfrm>
            <a:prstGeom prst="line">
              <a:avLst/>
            </a:prstGeom>
            <a:noFill/>
            <a:ln w="19050" cap="flat" cmpd="sng" algn="ctr">
              <a:solidFill>
                <a:srgbClr val="0F6FC6"/>
              </a:solidFill>
              <a:prstDash val="sysDot"/>
              <a:miter lim="800000"/>
            </a:ln>
            <a:effectLst/>
          </p:spPr>
        </p:cxnSp>
      </p:grpSp>
      <p:grpSp>
        <p:nvGrpSpPr>
          <p:cNvPr id="48" name="组 7"/>
          <p:cNvGrpSpPr/>
          <p:nvPr/>
        </p:nvGrpSpPr>
        <p:grpSpPr>
          <a:xfrm>
            <a:off x="3729938" y="3846737"/>
            <a:ext cx="1953181" cy="1824597"/>
            <a:chOff x="3483128" y="3492533"/>
            <a:chExt cx="2604580" cy="2386340"/>
          </a:xfrm>
        </p:grpSpPr>
        <p:sp>
          <p:nvSpPr>
            <p:cNvPr id="49" name="椭圆 48"/>
            <p:cNvSpPr/>
            <p:nvPr/>
          </p:nvSpPr>
          <p:spPr>
            <a:xfrm>
              <a:off x="3869698" y="3492533"/>
              <a:ext cx="221673" cy="221673"/>
            </a:xfrm>
            <a:prstGeom prst="ellipse">
              <a:avLst/>
            </a:prstGeom>
            <a:solidFill>
              <a:srgbClr val="009D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0"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09D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1" name="文本框 8"/>
            <p:cNvSpPr txBox="1"/>
            <p:nvPr/>
          </p:nvSpPr>
          <p:spPr>
            <a:xfrm>
              <a:off x="3570189" y="4862572"/>
              <a:ext cx="2408274" cy="905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an Action Plan for Expanding the Technical Areas of the Field of Statistics</a:t>
              </a:r>
              <a:endParaRPr lang="zh-CN" altLang="en-US" sz="1000" dirty="0">
                <a:solidFill>
                  <a:prstClr val="white"/>
                </a:solidFill>
                <a:latin typeface="Times New Roman" panose="02020603050405020304" pitchFamily="18" charset="0"/>
                <a:ea typeface="微软雅黑" charset="0"/>
                <a:cs typeface="Times New Roman" panose="02020603050405020304" pitchFamily="18" charset="0"/>
              </a:endParaRPr>
            </a:p>
          </p:txBody>
        </p:sp>
        <p:sp>
          <p:nvSpPr>
            <p:cNvPr id="52" name="矩形 51"/>
            <p:cNvSpPr/>
            <p:nvPr/>
          </p:nvSpPr>
          <p:spPr>
            <a:xfrm>
              <a:off x="3570189" y="4500924"/>
              <a:ext cx="2408274" cy="362279"/>
            </a:xfrm>
            <a:prstGeom prst="rect">
              <a:avLst/>
            </a:prstGeom>
          </p:spPr>
          <p:txBody>
            <a:bodyPr wrap="square">
              <a:spAutoFit/>
            </a:bodyPr>
            <a:lstStyle/>
            <a:p>
              <a:pPr defTabSz="457162" fontAlgn="auto">
                <a:spcBef>
                  <a:spcPts val="0"/>
                </a:spcBef>
                <a:spcAft>
                  <a:spcPts val="0"/>
                </a:spcAft>
                <a:defRPr/>
              </a:pPr>
              <a:r>
                <a:rPr lang="en-US" altLang="zh-CN" sz="1200" b="1" kern="0" dirty="0">
                  <a:solidFill>
                    <a:prstClr val="white"/>
                  </a:solidFill>
                  <a:latin typeface="Century Gothic"/>
                  <a:ea typeface="微软雅黑" charset="0"/>
                </a:rPr>
                <a:t>William S. Cleveland</a:t>
              </a:r>
              <a:endParaRPr lang="zh-CN" altLang="en-US" sz="1200" b="1" kern="0" dirty="0">
                <a:solidFill>
                  <a:prstClr val="white"/>
                </a:solidFill>
                <a:latin typeface="Century Gothic"/>
                <a:ea typeface="微软雅黑" charset="0"/>
              </a:endParaRPr>
            </a:p>
          </p:txBody>
        </p:sp>
        <p:cxnSp>
          <p:nvCxnSpPr>
            <p:cNvPr id="53" name="直线连接符 74"/>
            <p:cNvCxnSpPr>
              <a:stCxn id="49" idx="4"/>
              <a:endCxn id="50" idx="4"/>
            </p:cNvCxnSpPr>
            <p:nvPr/>
          </p:nvCxnSpPr>
          <p:spPr>
            <a:xfrm>
              <a:off x="3980535" y="3714206"/>
              <a:ext cx="4068" cy="349521"/>
            </a:xfrm>
            <a:prstGeom prst="line">
              <a:avLst/>
            </a:prstGeom>
            <a:noFill/>
            <a:ln w="19050" cap="flat" cmpd="sng" algn="ctr">
              <a:solidFill>
                <a:srgbClr val="009DD9"/>
              </a:solidFill>
              <a:prstDash val="sysDot"/>
              <a:miter lim="800000"/>
            </a:ln>
            <a:effectLst/>
          </p:spPr>
        </p:cxnSp>
      </p:grpSp>
      <p:grpSp>
        <p:nvGrpSpPr>
          <p:cNvPr id="54" name="组 5"/>
          <p:cNvGrpSpPr/>
          <p:nvPr/>
        </p:nvGrpSpPr>
        <p:grpSpPr>
          <a:xfrm>
            <a:off x="5654946" y="2229010"/>
            <a:ext cx="2483257" cy="1783958"/>
            <a:chOff x="6033171" y="1335286"/>
            <a:chExt cx="2604580" cy="2378920"/>
          </a:xfrm>
        </p:grpSpPr>
        <p:sp>
          <p:nvSpPr>
            <p:cNvPr id="55" name="椭圆 54"/>
            <p:cNvSpPr/>
            <p:nvPr/>
          </p:nvSpPr>
          <p:spPr>
            <a:xfrm>
              <a:off x="6429454" y="3492533"/>
              <a:ext cx="221673" cy="221673"/>
            </a:xfrm>
            <a:prstGeom prst="ellipse">
              <a:avLst/>
            </a:prstGeom>
            <a:solidFill>
              <a:srgbClr val="0BD0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56" name="组 4"/>
            <p:cNvGrpSpPr/>
            <p:nvPr/>
          </p:nvGrpSpPr>
          <p:grpSpPr>
            <a:xfrm>
              <a:off x="6033171" y="1335286"/>
              <a:ext cx="2604580" cy="1815145"/>
              <a:chOff x="6033171" y="1335286"/>
              <a:chExt cx="2604580" cy="1815145"/>
            </a:xfrm>
          </p:grpSpPr>
          <p:sp>
            <p:nvSpPr>
              <p:cNvPr id="58"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BD0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9" name="文本框 8"/>
              <p:cNvSpPr txBox="1"/>
              <p:nvPr/>
            </p:nvSpPr>
            <p:spPr>
              <a:xfrm>
                <a:off x="6100050" y="1829147"/>
                <a:ext cx="2408274" cy="3899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defRPr/>
                </a:pPr>
                <a:endParaRPr lang="zh-CN" altLang="en-US" sz="1000" dirty="0">
                  <a:solidFill>
                    <a:prstClr val="white"/>
                  </a:solidFill>
                  <a:latin typeface="微软雅黑" charset="0"/>
                  <a:ea typeface="微软雅黑" charset="0"/>
                </a:endParaRPr>
              </a:p>
            </p:txBody>
          </p:sp>
          <p:sp>
            <p:nvSpPr>
              <p:cNvPr id="60" name="矩形 59"/>
              <p:cNvSpPr/>
              <p:nvPr/>
            </p:nvSpPr>
            <p:spPr>
              <a:xfrm>
                <a:off x="6100050" y="1467496"/>
                <a:ext cx="2408274" cy="410423"/>
              </a:xfrm>
              <a:prstGeom prst="rect">
                <a:avLst/>
              </a:prstGeom>
            </p:spPr>
            <p:txBody>
              <a:bodyPr wrap="squar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The Data Science Journal</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57" name="直线连接符 75"/>
            <p:cNvCxnSpPr>
              <a:stCxn id="58" idx="4"/>
              <a:endCxn id="55" idx="0"/>
            </p:cNvCxnSpPr>
            <p:nvPr/>
          </p:nvCxnSpPr>
          <p:spPr>
            <a:xfrm>
              <a:off x="6534645" y="3150431"/>
              <a:ext cx="5645" cy="342101"/>
            </a:xfrm>
            <a:prstGeom prst="line">
              <a:avLst/>
            </a:prstGeom>
            <a:noFill/>
            <a:ln w="19050" cap="flat" cmpd="sng" algn="ctr">
              <a:solidFill>
                <a:srgbClr val="0BD0D9"/>
              </a:solidFill>
              <a:prstDash val="sysDot"/>
              <a:miter lim="800000"/>
            </a:ln>
            <a:effectLst/>
          </p:spPr>
        </p:cxnSp>
      </p:grpSp>
      <p:grpSp>
        <p:nvGrpSpPr>
          <p:cNvPr id="61" name="组 9"/>
          <p:cNvGrpSpPr/>
          <p:nvPr/>
        </p:nvGrpSpPr>
        <p:grpSpPr>
          <a:xfrm>
            <a:off x="7479268" y="3846735"/>
            <a:ext cx="2387129" cy="1824598"/>
            <a:chOff x="8482886" y="3492533"/>
            <a:chExt cx="3183253" cy="2433114"/>
          </a:xfrm>
        </p:grpSpPr>
        <p:sp>
          <p:nvSpPr>
            <p:cNvPr id="62" name="椭圆 61"/>
            <p:cNvSpPr/>
            <p:nvPr/>
          </p:nvSpPr>
          <p:spPr>
            <a:xfrm>
              <a:off x="8989210" y="3492533"/>
              <a:ext cx="221673" cy="221673"/>
            </a:xfrm>
            <a:prstGeom prst="ellipse">
              <a:avLst/>
            </a:prstGeom>
            <a:solidFill>
              <a:srgbClr val="17406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3" name="任意形状 44"/>
            <p:cNvSpPr/>
            <p:nvPr/>
          </p:nvSpPr>
          <p:spPr>
            <a:xfrm>
              <a:off x="8482886" y="4110501"/>
              <a:ext cx="3183253" cy="1815146"/>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17406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4" name="文本框 8"/>
            <p:cNvSpPr txBox="1"/>
            <p:nvPr/>
          </p:nvSpPr>
          <p:spPr>
            <a:xfrm>
              <a:off x="8709556" y="4862573"/>
              <a:ext cx="2408273" cy="923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Troy </a:t>
              </a:r>
              <a:r>
                <a:rPr lang="en-US" altLang="zh-CN" sz="1000" dirty="0" err="1">
                  <a:solidFill>
                    <a:prstClr val="white"/>
                  </a:solidFill>
                  <a:latin typeface="微软雅黑" charset="0"/>
                  <a:ea typeface="微软雅黑" charset="0"/>
                </a:rPr>
                <a:t>Sadkowsky</a:t>
              </a:r>
              <a:r>
                <a:rPr lang="zh-CN" altLang="en-US" sz="1000" dirty="0">
                  <a:solidFill>
                    <a:prstClr val="white"/>
                  </a:solidFill>
                  <a:latin typeface="微软雅黑" charset="0"/>
                  <a:ea typeface="微软雅黑" charset="0"/>
                </a:rPr>
                <a:t>等在</a:t>
              </a:r>
              <a:r>
                <a:rPr lang="en-US" altLang="zh-CN" sz="1000" dirty="0">
                  <a:solidFill>
                    <a:prstClr val="white"/>
                  </a:solidFill>
                  <a:latin typeface="微软雅黑" charset="0"/>
                  <a:ea typeface="微软雅黑" charset="0"/>
                </a:rPr>
                <a:t>LinkedIn </a:t>
              </a:r>
              <a:r>
                <a:rPr lang="zh-CN" altLang="en-US" sz="1000" dirty="0">
                  <a:solidFill>
                    <a:prstClr val="white"/>
                  </a:solidFill>
                  <a:latin typeface="微软雅黑" charset="0"/>
                  <a:ea typeface="微软雅黑" charset="0"/>
                </a:rPr>
                <a:t>上组建了第一个数据科学家群</a:t>
              </a:r>
            </a:p>
          </p:txBody>
        </p:sp>
        <p:sp>
          <p:nvSpPr>
            <p:cNvPr id="65" name="矩形 64"/>
            <p:cNvSpPr/>
            <p:nvPr/>
          </p:nvSpPr>
          <p:spPr>
            <a:xfrm>
              <a:off x="8709555" y="4500923"/>
              <a:ext cx="2952474" cy="410423"/>
            </a:xfrm>
            <a:prstGeom prst="rect">
              <a:avLst/>
            </a:prstGeom>
          </p:spPr>
          <p:txBody>
            <a:bodyPr wrap="non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The Data Scientists Group</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cxnSp>
          <p:nvCxnSpPr>
            <p:cNvPr id="66" name="直线连接符 76"/>
            <p:cNvCxnSpPr>
              <a:stCxn id="63" idx="4"/>
              <a:endCxn id="62" idx="4"/>
            </p:cNvCxnSpPr>
            <p:nvPr/>
          </p:nvCxnSpPr>
          <p:spPr>
            <a:xfrm flipV="1">
              <a:off x="9095776" y="3714206"/>
              <a:ext cx="4271" cy="396296"/>
            </a:xfrm>
            <a:prstGeom prst="line">
              <a:avLst/>
            </a:prstGeom>
            <a:noFill/>
            <a:ln w="19050" cap="flat" cmpd="sng" algn="ctr">
              <a:solidFill>
                <a:srgbClr val="17406D"/>
              </a:solidFill>
              <a:prstDash val="sysDot"/>
              <a:miter lim="800000"/>
            </a:ln>
            <a:effectLst/>
          </p:spPr>
        </p:cxnSp>
      </p:grpSp>
      <p:sp>
        <p:nvSpPr>
          <p:cNvPr id="67" name="矩形 66"/>
          <p:cNvSpPr/>
          <p:nvPr/>
        </p:nvSpPr>
        <p:spPr>
          <a:xfrm>
            <a:off x="2326376" y="3580556"/>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1974</a:t>
            </a:r>
            <a:endParaRPr lang="zh-CN" altLang="en-US" sz="1400" b="1" dirty="0">
              <a:solidFill>
                <a:prstClr val="black"/>
              </a:solidFill>
              <a:latin typeface="Century Gothic"/>
              <a:ea typeface="微软雅黑" charset="0"/>
            </a:endParaRPr>
          </a:p>
        </p:txBody>
      </p:sp>
      <p:sp>
        <p:nvSpPr>
          <p:cNvPr id="68" name="矩形 67"/>
          <p:cNvSpPr/>
          <p:nvPr/>
        </p:nvSpPr>
        <p:spPr>
          <a:xfrm>
            <a:off x="4241711" y="3580556"/>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2001</a:t>
            </a:r>
            <a:endParaRPr lang="zh-CN" altLang="en-US" sz="1400" b="1" dirty="0">
              <a:solidFill>
                <a:prstClr val="black"/>
              </a:solidFill>
              <a:latin typeface="Century Gothic"/>
              <a:ea typeface="微软雅黑" charset="0"/>
            </a:endParaRPr>
          </a:p>
        </p:txBody>
      </p:sp>
      <p:sp>
        <p:nvSpPr>
          <p:cNvPr id="69" name="矩形 68"/>
          <p:cNvSpPr/>
          <p:nvPr/>
        </p:nvSpPr>
        <p:spPr>
          <a:xfrm>
            <a:off x="6184512" y="3577110"/>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2003</a:t>
            </a:r>
            <a:endParaRPr lang="zh-CN" altLang="en-US" sz="1400" b="1" dirty="0">
              <a:solidFill>
                <a:prstClr val="black"/>
              </a:solidFill>
              <a:latin typeface="Century Gothic"/>
              <a:ea typeface="微软雅黑" charset="0"/>
            </a:endParaRPr>
          </a:p>
        </p:txBody>
      </p:sp>
      <p:sp>
        <p:nvSpPr>
          <p:cNvPr id="70" name="矩形 69"/>
          <p:cNvSpPr/>
          <p:nvPr/>
        </p:nvSpPr>
        <p:spPr>
          <a:xfrm>
            <a:off x="8066077" y="3599612"/>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2009</a:t>
            </a:r>
            <a:endParaRPr lang="zh-CN" altLang="en-US" sz="1400" b="1" dirty="0">
              <a:solidFill>
                <a:prstClr val="black"/>
              </a:solidFill>
              <a:latin typeface="Century Gothic"/>
              <a:ea typeface="微软雅黑" charset="0"/>
            </a:endParaRPr>
          </a:p>
        </p:txBody>
      </p:sp>
      <p:sp>
        <p:nvSpPr>
          <p:cNvPr id="71" name="文本框 8"/>
          <p:cNvSpPr txBox="1"/>
          <p:nvPr/>
        </p:nvSpPr>
        <p:spPr>
          <a:xfrm>
            <a:off x="5756169" y="2635933"/>
            <a:ext cx="1805970" cy="6924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ICSU</a:t>
            </a:r>
            <a:r>
              <a:rPr lang="zh-CN" altLang="en-US" sz="1000" dirty="0">
                <a:solidFill>
                  <a:prstClr val="white"/>
                </a:solidFill>
                <a:latin typeface="微软雅黑" charset="0"/>
                <a:ea typeface="微软雅黑" charset="0"/>
              </a:rPr>
              <a:t> </a:t>
            </a:r>
            <a:r>
              <a:rPr lang="en-US" altLang="zh-CN" sz="1000" dirty="0">
                <a:solidFill>
                  <a:prstClr val="white"/>
                </a:solidFill>
                <a:latin typeface="微软雅黑" charset="0"/>
                <a:ea typeface="微软雅黑" charset="0"/>
              </a:rPr>
              <a:t>CODATA</a:t>
            </a:r>
            <a:r>
              <a:rPr lang="zh-CN" altLang="en-US" sz="1000" dirty="0">
                <a:solidFill>
                  <a:prstClr val="white"/>
                </a:solidFill>
                <a:latin typeface="微软雅黑" charset="0"/>
                <a:ea typeface="微软雅黑" charset="0"/>
              </a:rPr>
              <a:t>第一本以“数据科学”为命名的学术期刊</a:t>
            </a:r>
          </a:p>
        </p:txBody>
      </p:sp>
      <p:pic>
        <p:nvPicPr>
          <p:cNvPr id="45058" name="Picture 2" descr="dsj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203" y="2225209"/>
            <a:ext cx="880484" cy="1214446"/>
          </a:xfrm>
          <a:prstGeom prst="rect">
            <a:avLst/>
          </a:prstGeom>
          <a:noFill/>
          <a:extLst>
            <a:ext uri="{909E8E84-426E-40DD-AFC4-6F175D3DCCD1}">
              <a14:hiddenFill xmlns:a14="http://schemas.microsoft.com/office/drawing/2010/main">
                <a:solidFill>
                  <a:srgbClr val="FFFFFF"/>
                </a:solidFill>
              </a14:hiddenFill>
            </a:ext>
          </a:extLst>
        </p:spPr>
      </p:pic>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841" y="4465760"/>
            <a:ext cx="855186" cy="1205573"/>
          </a:xfrm>
          <a:prstGeom prst="rect">
            <a:avLst/>
          </a:prstGeom>
        </p:spPr>
      </p:pic>
      <p:pic>
        <p:nvPicPr>
          <p:cNvPr id="96258" name="Picture 2" descr="“Concise Survey of Computer Methods”的图片搜索结果"/>
          <p:cNvPicPr>
            <a:picLocks noChangeAspect="1" noChangeArrowheads="1"/>
          </p:cNvPicPr>
          <p:nvPr/>
        </p:nvPicPr>
        <p:blipFill>
          <a:blip r:embed="rId5"/>
          <a:srcRect/>
          <a:stretch>
            <a:fillRect/>
          </a:stretch>
        </p:blipFill>
        <p:spPr bwMode="auto">
          <a:xfrm>
            <a:off x="3761105" y="2225210"/>
            <a:ext cx="785818" cy="1214447"/>
          </a:xfrm>
          <a:prstGeom prst="rect">
            <a:avLst/>
          </a:prstGeom>
          <a:noFill/>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9188" y="5704824"/>
            <a:ext cx="2374126" cy="820520"/>
          </a:xfrm>
          <a:prstGeom prst="rect">
            <a:avLst/>
          </a:prstGeom>
        </p:spPr>
      </p:pic>
    </p:spTree>
    <p:extLst>
      <p:ext uri="{BB962C8B-B14F-4D97-AF65-F5344CB8AC3E}">
        <p14:creationId xmlns:p14="http://schemas.microsoft.com/office/powerpoint/2010/main" val="3703451937"/>
      </p:ext>
    </p:extLst>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a:t>“数据科学”的主要里程碑（</a:t>
            </a:r>
            <a:r>
              <a:rPr lang="en-US" altLang="zh-CN" dirty="0"/>
              <a:t>2/3</a:t>
            </a:r>
            <a:r>
              <a:rPr lang="zh-CN" altLang="en-US" dirty="0"/>
              <a:t>）</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 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矩形 40"/>
          <p:cNvSpPr/>
          <p:nvPr/>
        </p:nvSpPr>
        <p:spPr>
          <a:xfrm>
            <a:off x="913630" y="3703742"/>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2" name="组 6"/>
          <p:cNvGrpSpPr/>
          <p:nvPr/>
        </p:nvGrpSpPr>
        <p:grpSpPr>
          <a:xfrm>
            <a:off x="1561160" y="2002901"/>
            <a:ext cx="2175967" cy="1783958"/>
            <a:chOff x="879118" y="1335286"/>
            <a:chExt cx="2901668" cy="2378920"/>
          </a:xfrm>
        </p:grpSpPr>
        <p:sp>
          <p:nvSpPr>
            <p:cNvPr id="43" name="椭圆 42"/>
            <p:cNvSpPr/>
            <p:nvPr/>
          </p:nvSpPr>
          <p:spPr>
            <a:xfrm>
              <a:off x="1309942" y="3492533"/>
              <a:ext cx="221673" cy="221673"/>
            </a:xfrm>
            <a:prstGeom prst="ellipse">
              <a:avLst/>
            </a:prstGeom>
            <a:solidFill>
              <a:srgbClr val="549E3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4" name="组 3"/>
            <p:cNvGrpSpPr/>
            <p:nvPr/>
          </p:nvGrpSpPr>
          <p:grpSpPr>
            <a:xfrm>
              <a:off x="879118" y="1335286"/>
              <a:ext cx="2901668" cy="1815145"/>
              <a:chOff x="879118" y="1335286"/>
              <a:chExt cx="2901668" cy="1815145"/>
            </a:xfrm>
          </p:grpSpPr>
          <p:sp>
            <p:nvSpPr>
              <p:cNvPr id="46" name="任意形状 37"/>
              <p:cNvSpPr/>
              <p:nvPr/>
            </p:nvSpPr>
            <p:spPr>
              <a:xfrm flipV="1">
                <a:off x="879118" y="1335286"/>
                <a:ext cx="2817099"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549E3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47" name="文本框 8"/>
              <p:cNvSpPr txBox="1"/>
              <p:nvPr/>
            </p:nvSpPr>
            <p:spPr>
              <a:xfrm>
                <a:off x="1031383" y="1829147"/>
                <a:ext cx="2408274" cy="9234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Drew Conway </a:t>
                </a:r>
                <a:r>
                  <a:rPr lang="zh-CN" altLang="en-US" sz="1000" dirty="0">
                    <a:solidFill>
                      <a:prstClr val="white"/>
                    </a:solidFill>
                    <a:latin typeface="微软雅黑" charset="0"/>
                    <a:ea typeface="微软雅黑" charset="0"/>
                  </a:rPr>
                  <a:t>提出了第一个揭示数据科学理论基础的维恩图。</a:t>
                </a:r>
              </a:p>
            </p:txBody>
          </p:sp>
          <p:sp>
            <p:nvSpPr>
              <p:cNvPr id="48" name="矩形 47"/>
              <p:cNvSpPr/>
              <p:nvPr/>
            </p:nvSpPr>
            <p:spPr>
              <a:xfrm>
                <a:off x="1031383" y="1467496"/>
                <a:ext cx="2749403" cy="338599"/>
              </a:xfrm>
              <a:prstGeom prst="rect">
                <a:avLst/>
              </a:prstGeom>
            </p:spPr>
            <p:txBody>
              <a:bodyPr wrap="none">
                <a:spAutoFit/>
              </a:bodyPr>
              <a:lstStyle/>
              <a:p>
                <a:pPr defTabSz="457162" fontAlgn="auto">
                  <a:spcBef>
                    <a:spcPts val="0"/>
                  </a:spcBef>
                  <a:spcAft>
                    <a:spcPts val="0"/>
                  </a:spcAft>
                  <a:defRPr/>
                </a:pPr>
                <a:r>
                  <a:rPr lang="en-US" altLang="zh-CN" sz="1050" b="1" kern="0" dirty="0">
                    <a:solidFill>
                      <a:prstClr val="white"/>
                    </a:solidFill>
                    <a:latin typeface="Times New Roman" panose="02020603050405020304" pitchFamily="18" charset="0"/>
                    <a:ea typeface="微软雅黑" charset="0"/>
                    <a:cs typeface="Times New Roman" panose="02020603050405020304" pitchFamily="18" charset="0"/>
                  </a:rPr>
                  <a:t>The Data Science Venn Diagram</a:t>
                </a:r>
                <a:endParaRPr lang="zh-CN" altLang="en-US" sz="105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45" name="直线连接符 8"/>
            <p:cNvCxnSpPr>
              <a:stCxn id="46" idx="4"/>
              <a:endCxn id="43" idx="0"/>
            </p:cNvCxnSpPr>
            <p:nvPr/>
          </p:nvCxnSpPr>
          <p:spPr>
            <a:xfrm flipH="1">
              <a:off x="1420779" y="3150431"/>
              <a:ext cx="731" cy="342102"/>
            </a:xfrm>
            <a:prstGeom prst="line">
              <a:avLst/>
            </a:prstGeom>
            <a:noFill/>
            <a:ln w="19050" cap="flat" cmpd="sng" algn="ctr">
              <a:solidFill>
                <a:srgbClr val="549E39"/>
              </a:solidFill>
              <a:prstDash val="sysDot"/>
              <a:miter lim="800000"/>
            </a:ln>
            <a:effectLst/>
          </p:spPr>
        </p:cxnSp>
      </p:grpSp>
      <p:grpSp>
        <p:nvGrpSpPr>
          <p:cNvPr id="49" name="组 7"/>
          <p:cNvGrpSpPr/>
          <p:nvPr/>
        </p:nvGrpSpPr>
        <p:grpSpPr>
          <a:xfrm>
            <a:off x="3513913" y="3620625"/>
            <a:ext cx="1953181" cy="1789521"/>
            <a:chOff x="3483128" y="3492533"/>
            <a:chExt cx="2604580" cy="2386340"/>
          </a:xfrm>
          <a:solidFill>
            <a:schemeClr val="accent1">
              <a:lumMod val="10000"/>
            </a:schemeClr>
          </a:solidFill>
        </p:grpSpPr>
        <p:sp>
          <p:nvSpPr>
            <p:cNvPr id="50" name="椭圆 49"/>
            <p:cNvSpPr/>
            <p:nvPr/>
          </p:nvSpPr>
          <p:spPr>
            <a:xfrm>
              <a:off x="3869698"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1"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2" name="文本框 8"/>
            <p:cNvSpPr txBox="1"/>
            <p:nvPr/>
          </p:nvSpPr>
          <p:spPr>
            <a:xfrm>
              <a:off x="3570189" y="4862573"/>
              <a:ext cx="2408274" cy="656677"/>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微软雅黑" charset="0"/>
                  <a:ea typeface="微软雅黑" charset="0"/>
                </a:rPr>
                <a:t>Patil</a:t>
              </a:r>
              <a:r>
                <a:rPr lang="en-US" altLang="zh-CN" sz="1000" dirty="0">
                  <a:solidFill>
                    <a:prstClr val="white"/>
                  </a:solidFill>
                  <a:latin typeface="微软雅黑" charset="0"/>
                  <a:ea typeface="微软雅黑" charset="0"/>
                </a:rPr>
                <a:t> D J</a:t>
              </a:r>
              <a:r>
                <a:rPr lang="zh-CN" altLang="zh-CN" sz="1000" dirty="0">
                  <a:solidFill>
                    <a:prstClr val="white"/>
                  </a:solidFill>
                  <a:latin typeface="微软雅黑" charset="0"/>
                  <a:ea typeface="微软雅黑" charset="0"/>
                </a:rPr>
                <a:t>系统讨论了如何组建数据科学家团队问题</a:t>
              </a:r>
              <a:endParaRPr lang="zh-CN" altLang="en-US" sz="1000" dirty="0">
                <a:solidFill>
                  <a:prstClr val="white"/>
                </a:solidFill>
                <a:latin typeface="微软雅黑" charset="0"/>
                <a:ea typeface="微软雅黑" charset="0"/>
              </a:endParaRPr>
            </a:p>
          </p:txBody>
        </p:sp>
        <p:sp>
          <p:nvSpPr>
            <p:cNvPr id="53" name="矩形 52"/>
            <p:cNvSpPr/>
            <p:nvPr/>
          </p:nvSpPr>
          <p:spPr>
            <a:xfrm>
              <a:off x="3570189" y="4500924"/>
              <a:ext cx="2460822" cy="348859"/>
            </a:xfrm>
            <a:prstGeom prst="rect">
              <a:avLst/>
            </a:prstGeom>
            <a:grpFill/>
          </p:spPr>
          <p:txBody>
            <a:bodyPr wrap="none">
              <a:spAutoFit/>
            </a:bodyPr>
            <a:lstStyle/>
            <a:p>
              <a:pPr defTabSz="457162" fontAlgn="auto">
                <a:spcBef>
                  <a:spcPts val="0"/>
                </a:spcBef>
                <a:spcAft>
                  <a:spcPts val="0"/>
                </a:spcAft>
                <a:defRPr/>
              </a:pPr>
              <a:r>
                <a:rPr lang="en-US" altLang="zh-CN" sz="1100" b="1" kern="0" dirty="0">
                  <a:solidFill>
                    <a:prstClr val="white"/>
                  </a:solidFill>
                  <a:latin typeface="Times New Roman" panose="02020603050405020304" pitchFamily="18" charset="0"/>
                  <a:ea typeface="微软雅黑" charset="0"/>
                  <a:cs typeface="Times New Roman" panose="02020603050405020304" pitchFamily="18" charset="0"/>
                </a:rPr>
                <a:t>Building data science teams</a:t>
              </a:r>
              <a:endParaRPr lang="zh-CN" altLang="en-US" sz="11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cxnSp>
          <p:nvCxnSpPr>
            <p:cNvPr id="54" name="直线连接符 74"/>
            <p:cNvCxnSpPr>
              <a:stCxn id="50" idx="4"/>
              <a:endCxn id="51" idx="4"/>
            </p:cNvCxnSpPr>
            <p:nvPr/>
          </p:nvCxnSpPr>
          <p:spPr>
            <a:xfrm>
              <a:off x="3980535" y="3714206"/>
              <a:ext cx="4068" cy="349521"/>
            </a:xfrm>
            <a:prstGeom prst="line">
              <a:avLst/>
            </a:prstGeom>
            <a:grpFill/>
            <a:ln w="19050" cap="flat" cmpd="sng" algn="ctr">
              <a:solidFill>
                <a:srgbClr val="8AB833"/>
              </a:solidFill>
              <a:prstDash val="sysDot"/>
              <a:miter lim="800000"/>
            </a:ln>
            <a:effectLst/>
          </p:spPr>
        </p:cxnSp>
      </p:grpSp>
      <p:grpSp>
        <p:nvGrpSpPr>
          <p:cNvPr id="55" name="组 5"/>
          <p:cNvGrpSpPr/>
          <p:nvPr/>
        </p:nvGrpSpPr>
        <p:grpSpPr>
          <a:xfrm>
            <a:off x="5426197" y="2002901"/>
            <a:ext cx="3045795" cy="1783958"/>
            <a:chOff x="6033171" y="1335286"/>
            <a:chExt cx="2604580" cy="2378920"/>
          </a:xfrm>
          <a:solidFill>
            <a:schemeClr val="accent2">
              <a:lumMod val="50000"/>
            </a:schemeClr>
          </a:solidFill>
        </p:grpSpPr>
        <p:sp>
          <p:nvSpPr>
            <p:cNvPr id="56" name="椭圆 55"/>
            <p:cNvSpPr/>
            <p:nvPr/>
          </p:nvSpPr>
          <p:spPr>
            <a:xfrm>
              <a:off x="6429454"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57" name="组 4"/>
            <p:cNvGrpSpPr/>
            <p:nvPr/>
          </p:nvGrpSpPr>
          <p:grpSpPr>
            <a:xfrm>
              <a:off x="6033171" y="1335286"/>
              <a:ext cx="2604580" cy="1880417"/>
              <a:chOff x="6033171" y="1335286"/>
              <a:chExt cx="2604580" cy="1880417"/>
            </a:xfrm>
            <a:grpFill/>
          </p:grpSpPr>
          <p:sp>
            <p:nvSpPr>
              <p:cNvPr id="59"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0" name="文本框 8"/>
              <p:cNvSpPr txBox="1"/>
              <p:nvPr/>
            </p:nvSpPr>
            <p:spPr>
              <a:xfrm>
                <a:off x="6100050" y="1758704"/>
                <a:ext cx="2537701" cy="1456999"/>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美国总统大选</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Davenport T H</a:t>
                </a:r>
                <a:r>
                  <a:rPr lang="zh-CN" altLang="en-US" sz="1000" dirty="0">
                    <a:solidFill>
                      <a:prstClr val="white"/>
                    </a:solidFill>
                    <a:latin typeface="微软雅黑" charset="0"/>
                    <a:ea typeface="微软雅黑" charset="0"/>
                  </a:rPr>
                  <a:t>和 </a:t>
                </a:r>
                <a:r>
                  <a:rPr lang="en-US" altLang="zh-CN" sz="1000" dirty="0" err="1">
                    <a:solidFill>
                      <a:prstClr val="white"/>
                    </a:solidFill>
                    <a:latin typeface="微软雅黑" charset="0"/>
                    <a:ea typeface="微软雅黑" charset="0"/>
                  </a:rPr>
                  <a:t>Patil</a:t>
                </a:r>
                <a:r>
                  <a:rPr lang="en-US" altLang="zh-CN" sz="1000" dirty="0">
                    <a:solidFill>
                      <a:prstClr val="white"/>
                    </a:solidFill>
                    <a:latin typeface="微软雅黑" charset="0"/>
                    <a:ea typeface="微软雅黑" charset="0"/>
                  </a:rPr>
                  <a:t> D J</a:t>
                </a:r>
                <a:r>
                  <a:rPr lang="zh-CN" altLang="en-US" sz="1000" dirty="0">
                    <a:solidFill>
                      <a:prstClr val="white"/>
                    </a:solidFill>
                    <a:latin typeface="微软雅黑" charset="0"/>
                    <a:ea typeface="微软雅黑" charset="0"/>
                  </a:rPr>
                  <a:t>在 </a:t>
                </a:r>
                <a:r>
                  <a:rPr lang="en-US" altLang="zh-CN" sz="1000" dirty="0">
                    <a:solidFill>
                      <a:prstClr val="white"/>
                    </a:solidFill>
                    <a:latin typeface="微软雅黑" charset="0"/>
                    <a:ea typeface="微软雅黑" charset="0"/>
                  </a:rPr>
                  <a:t>Harvard Business Review </a:t>
                </a:r>
                <a:r>
                  <a:rPr lang="zh-CN" altLang="en-US" sz="1000" dirty="0">
                    <a:solidFill>
                      <a:prstClr val="white"/>
                    </a:solidFill>
                    <a:latin typeface="微软雅黑" charset="0"/>
                    <a:ea typeface="微软雅黑" charset="0"/>
                  </a:rPr>
                  <a:t>上发表</a:t>
                </a:r>
                <a:r>
                  <a:rPr lang="en-US" altLang="zh-CN" sz="1000" dirty="0">
                    <a:solidFill>
                      <a:prstClr val="white"/>
                    </a:solidFill>
                    <a:latin typeface="微软雅黑" charset="0"/>
                    <a:ea typeface="微软雅黑" charset="0"/>
                  </a:rPr>
                  <a:t>Data Scientist</a:t>
                </a:r>
                <a:r>
                  <a:rPr lang="zh-CN" altLang="en-US" sz="1000" dirty="0">
                    <a:solidFill>
                      <a:prstClr val="white"/>
                    </a:solidFill>
                    <a:latin typeface="微软雅黑" charset="0"/>
                    <a:ea typeface="微软雅黑" charset="0"/>
                  </a:rPr>
                  <a:t>： </a:t>
                </a:r>
                <a:r>
                  <a:rPr lang="en-US" altLang="zh-CN" sz="1000" dirty="0">
                    <a:solidFill>
                      <a:prstClr val="white"/>
                    </a:solidFill>
                    <a:latin typeface="微软雅黑" charset="0"/>
                    <a:ea typeface="微软雅黑" charset="0"/>
                  </a:rPr>
                  <a:t>the sexiest job of the 21st </a:t>
                </a:r>
                <a:r>
                  <a:rPr lang="en-US" altLang="zh-CN" sz="1000" dirty="0" err="1">
                    <a:solidFill>
                      <a:prstClr val="white"/>
                    </a:solidFill>
                    <a:latin typeface="微软雅黑" charset="0"/>
                    <a:ea typeface="微软雅黑" charset="0"/>
                  </a:rPr>
                  <a:t>centry</a:t>
                </a:r>
                <a:r>
                  <a:rPr lang="en-US" altLang="zh-CN" sz="1000" dirty="0">
                    <a:solidFill>
                      <a:prstClr val="white"/>
                    </a:solidFill>
                    <a:latin typeface="微软雅黑" charset="0"/>
                    <a:ea typeface="微软雅黑" charset="0"/>
                  </a:rPr>
                  <a:t> </a:t>
                </a:r>
              </a:p>
              <a:p>
                <a:pPr defTabSz="457128" fontAlgn="auto">
                  <a:lnSpc>
                    <a:spcPct val="130000"/>
                  </a:lnSpc>
                  <a:spcBef>
                    <a:spcPts val="0"/>
                  </a:spcBef>
                  <a:spcAft>
                    <a:spcPts val="0"/>
                  </a:spcAft>
                </a:pPr>
                <a:r>
                  <a:rPr lang="en-US" altLang="zh-CN" sz="1000" dirty="0" err="1">
                    <a:solidFill>
                      <a:prstClr val="white"/>
                    </a:solidFill>
                    <a:latin typeface="微软雅黑" charset="0"/>
                    <a:ea typeface="微软雅黑" charset="0"/>
                  </a:rPr>
                  <a:t>Schutt</a:t>
                </a:r>
                <a:r>
                  <a:rPr lang="en-US" altLang="zh-CN" sz="1000" dirty="0">
                    <a:solidFill>
                      <a:prstClr val="white"/>
                    </a:solidFill>
                    <a:latin typeface="微软雅黑" charset="0"/>
                    <a:ea typeface="微软雅黑" charset="0"/>
                  </a:rPr>
                  <a:t> R</a:t>
                </a:r>
                <a:r>
                  <a:rPr lang="zh-CN" altLang="zh-CN" sz="1000" dirty="0">
                    <a:solidFill>
                      <a:prstClr val="white"/>
                    </a:solidFill>
                    <a:latin typeface="微软雅黑" charset="0"/>
                    <a:ea typeface="微软雅黑" charset="0"/>
                  </a:rPr>
                  <a:t>在哥大学开设《</a:t>
                </a:r>
                <a:r>
                  <a:rPr lang="en-US" altLang="zh-CN" sz="1000" dirty="0">
                    <a:solidFill>
                      <a:prstClr val="white"/>
                    </a:solidFill>
                    <a:latin typeface="微软雅黑" charset="0"/>
                    <a:ea typeface="微软雅黑" charset="0"/>
                  </a:rPr>
                  <a:t>Intro to Data Science</a:t>
                </a:r>
                <a:r>
                  <a:rPr lang="zh-CN" altLang="zh-CN" sz="1000" dirty="0">
                    <a:solidFill>
                      <a:prstClr val="white"/>
                    </a:solidFill>
                    <a:latin typeface="微软雅黑" charset="0"/>
                    <a:ea typeface="微软雅黑" charset="0"/>
                  </a:rPr>
                  <a:t>》</a:t>
                </a:r>
                <a:endParaRPr lang="zh-CN" altLang="en-US" sz="1000" dirty="0">
                  <a:solidFill>
                    <a:prstClr val="white"/>
                  </a:solidFill>
                  <a:latin typeface="微软雅黑" charset="0"/>
                  <a:ea typeface="微软雅黑" charset="0"/>
                </a:endParaRPr>
              </a:p>
            </p:txBody>
          </p:sp>
          <p:sp>
            <p:nvSpPr>
              <p:cNvPr id="61" name="矩形 60"/>
              <p:cNvSpPr/>
              <p:nvPr/>
            </p:nvSpPr>
            <p:spPr>
              <a:xfrm>
                <a:off x="6100050" y="1386228"/>
                <a:ext cx="618501" cy="410423"/>
              </a:xfrm>
              <a:prstGeom prst="rect">
                <a:avLst/>
              </a:prstGeom>
              <a:grpFill/>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大转折</a:t>
                </a:r>
              </a:p>
            </p:txBody>
          </p:sp>
        </p:grpSp>
        <p:cxnSp>
          <p:nvCxnSpPr>
            <p:cNvPr id="58" name="直线连接符 75"/>
            <p:cNvCxnSpPr>
              <a:stCxn id="59" idx="4"/>
              <a:endCxn id="56" idx="0"/>
            </p:cNvCxnSpPr>
            <p:nvPr/>
          </p:nvCxnSpPr>
          <p:spPr>
            <a:xfrm>
              <a:off x="6534645" y="3150431"/>
              <a:ext cx="5645" cy="342101"/>
            </a:xfrm>
            <a:prstGeom prst="line">
              <a:avLst/>
            </a:prstGeom>
            <a:grpFill/>
            <a:ln w="19050" cap="flat" cmpd="sng" algn="ctr">
              <a:solidFill>
                <a:srgbClr val="C0CF3A"/>
              </a:solidFill>
              <a:prstDash val="sysDot"/>
              <a:miter lim="800000"/>
            </a:ln>
            <a:effectLst/>
          </p:spPr>
        </p:cxnSp>
      </p:grpSp>
      <p:grpSp>
        <p:nvGrpSpPr>
          <p:cNvPr id="62" name="组 9"/>
          <p:cNvGrpSpPr/>
          <p:nvPr/>
        </p:nvGrpSpPr>
        <p:grpSpPr>
          <a:xfrm>
            <a:off x="6193988" y="3645025"/>
            <a:ext cx="3860889" cy="2991675"/>
            <a:chOff x="7705182" y="3492533"/>
            <a:chExt cx="3439584" cy="4560234"/>
          </a:xfrm>
        </p:grpSpPr>
        <p:sp>
          <p:nvSpPr>
            <p:cNvPr id="63" name="椭圆 62"/>
            <p:cNvSpPr/>
            <p:nvPr/>
          </p:nvSpPr>
          <p:spPr>
            <a:xfrm>
              <a:off x="8247861" y="3492533"/>
              <a:ext cx="221673" cy="221673"/>
            </a:xfrm>
            <a:prstGeom prst="ellipse">
              <a:avLst/>
            </a:prstGeom>
            <a:solidFill>
              <a:srgbClr val="455F51"/>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4" name="任意形状 44"/>
            <p:cNvSpPr/>
            <p:nvPr/>
          </p:nvSpPr>
          <p:spPr>
            <a:xfrm>
              <a:off x="7705182" y="4110500"/>
              <a:ext cx="3439584" cy="3809718"/>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455F51"/>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5" name="文本框 8"/>
            <p:cNvSpPr txBox="1"/>
            <p:nvPr/>
          </p:nvSpPr>
          <p:spPr>
            <a:xfrm>
              <a:off x="7898997" y="4862572"/>
              <a:ext cx="3218832" cy="3190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Mattmann</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C A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在</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Nature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上发表题目为</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A vision for data science</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的论文；</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Dhar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V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在</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Communications of the ACM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上发表论文</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and prediction</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Provost F</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Fawcett T</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出版了专著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for Business: What you need to know about data mining and data-analytic thinking</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Mayer-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Schönberger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V</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Cukier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K</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出版了专著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Big data: A Revolution That Will Transform How We Live, Work, and Think</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 </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Schutt</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R</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 </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O'Neil C</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Doing Data Science</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p:txBody>
        </p:sp>
        <p:sp>
          <p:nvSpPr>
            <p:cNvPr id="66" name="矩形 65"/>
            <p:cNvSpPr/>
            <p:nvPr/>
          </p:nvSpPr>
          <p:spPr>
            <a:xfrm>
              <a:off x="7832574" y="4554992"/>
              <a:ext cx="644350" cy="469147"/>
            </a:xfrm>
            <a:prstGeom prst="rect">
              <a:avLst/>
            </a:prstGeom>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大丰收</a:t>
              </a:r>
            </a:p>
          </p:txBody>
        </p:sp>
        <p:cxnSp>
          <p:nvCxnSpPr>
            <p:cNvPr id="67" name="直线连接符 76"/>
            <p:cNvCxnSpPr>
              <a:stCxn id="64" idx="4"/>
              <a:endCxn id="63" idx="4"/>
            </p:cNvCxnSpPr>
            <p:nvPr/>
          </p:nvCxnSpPr>
          <p:spPr>
            <a:xfrm flipH="1" flipV="1">
              <a:off x="8358698" y="3714206"/>
              <a:ext cx="8727" cy="396294"/>
            </a:xfrm>
            <a:prstGeom prst="line">
              <a:avLst/>
            </a:prstGeom>
            <a:noFill/>
            <a:ln w="19050" cap="flat" cmpd="sng" algn="ctr">
              <a:solidFill>
                <a:srgbClr val="455F51"/>
              </a:solidFill>
              <a:prstDash val="sysDot"/>
              <a:miter lim="800000"/>
            </a:ln>
            <a:effectLst/>
          </p:spPr>
        </p:cxnSp>
      </p:grpSp>
      <p:sp>
        <p:nvSpPr>
          <p:cNvPr id="68" name="矩形 67"/>
          <p:cNvSpPr/>
          <p:nvPr/>
        </p:nvSpPr>
        <p:spPr>
          <a:xfrm>
            <a:off x="2110352" y="3354447"/>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2010</a:t>
            </a:r>
            <a:endParaRPr lang="zh-CN" altLang="en-US" sz="1400" b="1" dirty="0">
              <a:solidFill>
                <a:prstClr val="black"/>
              </a:solidFill>
              <a:latin typeface="Century Gothic"/>
              <a:ea typeface="微软雅黑" charset="0"/>
            </a:endParaRPr>
          </a:p>
        </p:txBody>
      </p:sp>
      <p:sp>
        <p:nvSpPr>
          <p:cNvPr id="69" name="矩形 68"/>
          <p:cNvSpPr/>
          <p:nvPr/>
        </p:nvSpPr>
        <p:spPr>
          <a:xfrm>
            <a:off x="4025687" y="3354447"/>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2011</a:t>
            </a:r>
            <a:endParaRPr lang="zh-CN" altLang="en-US" sz="1400" b="1" dirty="0">
              <a:solidFill>
                <a:prstClr val="black"/>
              </a:solidFill>
              <a:latin typeface="Century Gothic"/>
              <a:ea typeface="微软雅黑" charset="0"/>
            </a:endParaRPr>
          </a:p>
        </p:txBody>
      </p:sp>
      <p:sp>
        <p:nvSpPr>
          <p:cNvPr id="70" name="矩形 69"/>
          <p:cNvSpPr/>
          <p:nvPr/>
        </p:nvSpPr>
        <p:spPr>
          <a:xfrm>
            <a:off x="5968488" y="3351001"/>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2012</a:t>
            </a:r>
            <a:endParaRPr lang="zh-CN" altLang="en-US" sz="1400" b="1" dirty="0">
              <a:solidFill>
                <a:prstClr val="black"/>
              </a:solidFill>
              <a:latin typeface="Century Gothic"/>
              <a:ea typeface="微软雅黑" charset="0"/>
            </a:endParaRPr>
          </a:p>
        </p:txBody>
      </p:sp>
      <p:sp>
        <p:nvSpPr>
          <p:cNvPr id="71" name="矩形 70"/>
          <p:cNvSpPr/>
          <p:nvPr/>
        </p:nvSpPr>
        <p:spPr>
          <a:xfrm>
            <a:off x="7058084" y="3373503"/>
            <a:ext cx="588623" cy="307777"/>
          </a:xfrm>
          <a:prstGeom prst="rect">
            <a:avLst/>
          </a:prstGeom>
        </p:spPr>
        <p:txBody>
          <a:bodyPr wrap="squar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2013</a:t>
            </a:r>
            <a:endParaRPr lang="zh-CN" altLang="en-US" sz="1400" b="1" dirty="0">
              <a:solidFill>
                <a:prstClr val="black"/>
              </a:solidFill>
              <a:latin typeface="Century Gothic"/>
              <a:ea typeface="微软雅黑" charset="0"/>
            </a:endParaRPr>
          </a:p>
        </p:txBody>
      </p:sp>
      <p:pic>
        <p:nvPicPr>
          <p:cNvPr id="37" name="图片 36" descr="http://i.huffpost.com/gadgets/slideshows/24700/slide_24700_278329_large.jpg"/>
          <p:cNvPicPr/>
          <p:nvPr/>
        </p:nvPicPr>
        <p:blipFill>
          <a:blip r:embed="rId3" cstate="print"/>
          <a:srcRect l="1818" t="7500" r="3455" b="8250"/>
          <a:stretch>
            <a:fillRect/>
          </a:stretch>
        </p:blipFill>
        <p:spPr bwMode="auto">
          <a:xfrm>
            <a:off x="8460506" y="2002902"/>
            <a:ext cx="1477897" cy="1210075"/>
          </a:xfrm>
          <a:prstGeom prst="rect">
            <a:avLst/>
          </a:prstGeom>
          <a:noFill/>
          <a:ln w="9525">
            <a:noFill/>
            <a:miter lim="800000"/>
            <a:headEnd/>
            <a:tailEnd/>
          </a:ln>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1879" y="4152561"/>
            <a:ext cx="1436946" cy="1394517"/>
          </a:xfrm>
          <a:prstGeom prst="rect">
            <a:avLst/>
          </a:prstGeom>
        </p:spPr>
      </p:pic>
    </p:spTree>
    <p:extLst>
      <p:ext uri="{BB962C8B-B14F-4D97-AF65-F5344CB8AC3E}">
        <p14:creationId xmlns:p14="http://schemas.microsoft.com/office/powerpoint/2010/main" val="2278826933"/>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658507" cy="821913"/>
          </a:xfrm>
        </p:spPr>
        <p:txBody>
          <a:bodyPr/>
          <a:lstStyle/>
          <a:p>
            <a:r>
              <a:rPr lang="zh-CN" altLang="en-US" dirty="0"/>
              <a:t>“数据科学”的主要里程碑（</a:t>
            </a:r>
            <a:r>
              <a:rPr lang="en-US" altLang="zh-CN" dirty="0"/>
              <a:t>3/3</a:t>
            </a:r>
            <a:r>
              <a:rPr lang="zh-CN" altLang="en-US" dirty="0"/>
              <a:t>）</a:t>
            </a:r>
          </a:p>
        </p:txBody>
      </p:sp>
      <p:pic>
        <p:nvPicPr>
          <p:cNvPr id="33"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82934" y="5813884"/>
            <a:ext cx="698282" cy="639452"/>
          </a:xfrm>
        </p:spPr>
      </p:pic>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2" name="矩形 101"/>
          <p:cNvSpPr/>
          <p:nvPr/>
        </p:nvSpPr>
        <p:spPr>
          <a:xfrm>
            <a:off x="913630" y="3928420"/>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103" name="组 6"/>
          <p:cNvGrpSpPr/>
          <p:nvPr/>
        </p:nvGrpSpPr>
        <p:grpSpPr>
          <a:xfrm>
            <a:off x="1585476" y="2227579"/>
            <a:ext cx="2946509" cy="1783958"/>
            <a:chOff x="919303" y="1335286"/>
            <a:chExt cx="3929190" cy="2378920"/>
          </a:xfrm>
          <a:solidFill>
            <a:srgbClr val="CC0000"/>
          </a:solidFill>
        </p:grpSpPr>
        <p:sp>
          <p:nvSpPr>
            <p:cNvPr id="104" name="椭圆 103"/>
            <p:cNvSpPr/>
            <p:nvPr/>
          </p:nvSpPr>
          <p:spPr>
            <a:xfrm>
              <a:off x="1583705"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Times New Roman" panose="02020603050405020304" pitchFamily="18" charset="0"/>
                <a:ea typeface="微软雅黑"/>
                <a:cs typeface="Times New Roman" panose="02020603050405020304" pitchFamily="18" charset="0"/>
              </a:endParaRPr>
            </a:p>
          </p:txBody>
        </p:sp>
        <p:grpSp>
          <p:nvGrpSpPr>
            <p:cNvPr id="105" name="组 3"/>
            <p:cNvGrpSpPr/>
            <p:nvPr/>
          </p:nvGrpSpPr>
          <p:grpSpPr>
            <a:xfrm>
              <a:off x="919303" y="1335286"/>
              <a:ext cx="3929190" cy="1815145"/>
              <a:chOff x="919303" y="1335286"/>
              <a:chExt cx="3929190" cy="1815145"/>
            </a:xfrm>
            <a:grpFill/>
          </p:grpSpPr>
          <p:sp>
            <p:nvSpPr>
              <p:cNvPr id="107" name="任意形状 37"/>
              <p:cNvSpPr/>
              <p:nvPr/>
            </p:nvSpPr>
            <p:spPr>
              <a:xfrm flipV="1">
                <a:off x="919303" y="1335286"/>
                <a:ext cx="392919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Times New Roman" panose="02020603050405020304" pitchFamily="18" charset="0"/>
                  <a:ea typeface="微软雅黑"/>
                  <a:cs typeface="Times New Roman" panose="02020603050405020304" pitchFamily="18" charset="0"/>
                </a:endParaRPr>
              </a:p>
            </p:txBody>
          </p:sp>
          <p:sp>
            <p:nvSpPr>
              <p:cNvPr id="108" name="文本框 8"/>
              <p:cNvSpPr txBox="1"/>
              <p:nvPr/>
            </p:nvSpPr>
            <p:spPr>
              <a:xfrm>
                <a:off x="1031383" y="1700583"/>
                <a:ext cx="3817110" cy="1190224"/>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Zumel</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N, Mount J,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Porzak</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J</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等的专著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Practical data science with R</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Dj</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Patil</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Jujitsu: The Art of Turning Data into Product</a:t>
                </a:r>
                <a:endParaRPr lang="zh-CN" altLang="en-US" sz="1000" dirty="0">
                  <a:solidFill>
                    <a:prstClr val="white"/>
                  </a:solidFill>
                  <a:latin typeface="Times New Roman" panose="02020603050405020304" pitchFamily="18" charset="0"/>
                  <a:ea typeface="微软雅黑" charset="0"/>
                  <a:cs typeface="Times New Roman" panose="02020603050405020304" pitchFamily="18" charset="0"/>
                </a:endParaRPr>
              </a:p>
            </p:txBody>
          </p:sp>
          <p:sp>
            <p:nvSpPr>
              <p:cNvPr id="109" name="矩形 108"/>
              <p:cNvSpPr/>
              <p:nvPr/>
            </p:nvSpPr>
            <p:spPr>
              <a:xfrm>
                <a:off x="1031383" y="1412513"/>
                <a:ext cx="3198300" cy="410423"/>
              </a:xfrm>
              <a:prstGeom prst="rect">
                <a:avLst/>
              </a:prstGeom>
              <a:grpFill/>
            </p:spPr>
            <p:txBody>
              <a:bodyPr wrap="non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Practical data science with R</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106" name="直线连接符 8"/>
            <p:cNvCxnSpPr>
              <a:stCxn id="107" idx="4"/>
              <a:endCxn id="104" idx="0"/>
            </p:cNvCxnSpPr>
            <p:nvPr/>
          </p:nvCxnSpPr>
          <p:spPr>
            <a:xfrm>
              <a:off x="1675812" y="3150431"/>
              <a:ext cx="18730" cy="342102"/>
            </a:xfrm>
            <a:prstGeom prst="line">
              <a:avLst/>
            </a:prstGeom>
            <a:grpFill/>
            <a:ln w="19050" cap="flat" cmpd="sng" algn="ctr">
              <a:solidFill>
                <a:srgbClr val="FFCA08"/>
              </a:solidFill>
              <a:prstDash val="sysDot"/>
              <a:miter lim="800000"/>
            </a:ln>
            <a:effectLst/>
          </p:spPr>
        </p:cxnSp>
      </p:grpSp>
      <p:grpSp>
        <p:nvGrpSpPr>
          <p:cNvPr id="110" name="组 7"/>
          <p:cNvGrpSpPr/>
          <p:nvPr/>
        </p:nvGrpSpPr>
        <p:grpSpPr>
          <a:xfrm>
            <a:off x="4672855" y="3845304"/>
            <a:ext cx="3033301" cy="1853020"/>
            <a:chOff x="3483128" y="3492533"/>
            <a:chExt cx="2604580" cy="2471015"/>
          </a:xfrm>
        </p:grpSpPr>
        <p:sp>
          <p:nvSpPr>
            <p:cNvPr id="111" name="椭圆 110"/>
            <p:cNvSpPr/>
            <p:nvPr/>
          </p:nvSpPr>
          <p:spPr>
            <a:xfrm>
              <a:off x="3869698" y="3492533"/>
              <a:ext cx="221673" cy="221673"/>
            </a:xfrm>
            <a:prstGeom prst="ellipse">
              <a:avLst/>
            </a:prstGeom>
            <a:solidFill>
              <a:srgbClr val="F8931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12"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F8931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13" name="文本框 8"/>
            <p:cNvSpPr txBox="1"/>
            <p:nvPr/>
          </p:nvSpPr>
          <p:spPr>
            <a:xfrm>
              <a:off x="3570189" y="4773324"/>
              <a:ext cx="2517519" cy="11902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美国白宫任命</a:t>
              </a:r>
              <a:r>
                <a:rPr lang="en-US" altLang="zh-CN" sz="1000" dirty="0">
                  <a:solidFill>
                    <a:prstClr val="white"/>
                  </a:solidFill>
                  <a:latin typeface="微软雅黑" charset="0"/>
                  <a:ea typeface="微软雅黑" charset="0"/>
                </a:rPr>
                <a:t> </a:t>
              </a:r>
              <a:r>
                <a:rPr lang="en-US" altLang="zh-CN" sz="1000" dirty="0" err="1">
                  <a:solidFill>
                    <a:prstClr val="white"/>
                  </a:solidFill>
                  <a:latin typeface="微软雅黑" charset="0"/>
                  <a:ea typeface="微软雅黑" charset="0"/>
                </a:rPr>
                <a:t>Patil</a:t>
              </a:r>
              <a:r>
                <a:rPr lang="en-US" altLang="zh-CN" sz="1000" dirty="0">
                  <a:solidFill>
                    <a:prstClr val="white"/>
                  </a:solidFill>
                  <a:latin typeface="微软雅黑" charset="0"/>
                  <a:ea typeface="微软雅黑" charset="0"/>
                </a:rPr>
                <a:t> DJ</a:t>
              </a:r>
              <a:r>
                <a:rPr lang="zh-CN" altLang="en-US" sz="1000" dirty="0">
                  <a:solidFill>
                    <a:prstClr val="white"/>
                  </a:solidFill>
                  <a:latin typeface="微软雅黑" charset="0"/>
                  <a:ea typeface="微软雅黑" charset="0"/>
                </a:rPr>
                <a:t>作为首席数据科学家</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Lillian Pierson</a:t>
              </a:r>
              <a:r>
                <a:rPr lang="zh-CN" altLang="en-US" sz="1000" dirty="0">
                  <a:solidFill>
                    <a:prstClr val="white"/>
                  </a:solidFill>
                  <a:latin typeface="微软雅黑" charset="0"/>
                  <a:ea typeface="微软雅黑" charset="0"/>
                </a:rPr>
                <a:t>出版</a:t>
              </a:r>
              <a:r>
                <a:rPr lang="en-US" altLang="zh-CN" sz="1000" dirty="0">
                  <a:solidFill>
                    <a:prstClr val="white"/>
                  </a:solidFill>
                  <a:latin typeface="微软雅黑" charset="0"/>
                  <a:ea typeface="微软雅黑" charset="0"/>
                </a:rPr>
                <a:t>Data science for dummies</a:t>
              </a:r>
            </a:p>
            <a:p>
              <a:pPr defTabSz="457128" fontAlgn="auto">
                <a:lnSpc>
                  <a:spcPct val="130000"/>
                </a:lnSpc>
                <a:spcBef>
                  <a:spcPts val="0"/>
                </a:spcBef>
                <a:spcAft>
                  <a:spcPts val="0"/>
                </a:spcAft>
              </a:pPr>
              <a:r>
                <a:rPr lang="en-US" altLang="zh-CN" sz="1000" dirty="0" err="1">
                  <a:solidFill>
                    <a:prstClr val="white"/>
                  </a:solidFill>
                  <a:latin typeface="微软雅黑" charset="0"/>
                  <a:ea typeface="微软雅黑" charset="0"/>
                </a:rPr>
                <a:t>Monya</a:t>
              </a:r>
              <a:r>
                <a:rPr lang="en-US" altLang="zh-CN" sz="1000" dirty="0">
                  <a:solidFill>
                    <a:prstClr val="white"/>
                  </a:solidFill>
                  <a:latin typeface="微软雅黑" charset="0"/>
                  <a:ea typeface="微软雅黑" charset="0"/>
                </a:rPr>
                <a:t> Baker </a:t>
              </a:r>
              <a:r>
                <a:rPr lang="zh-CN" altLang="en-US" sz="1000" dirty="0">
                  <a:solidFill>
                    <a:prstClr val="white"/>
                  </a:solidFill>
                  <a:latin typeface="微软雅黑" charset="0"/>
                  <a:ea typeface="微软雅黑" charset="0"/>
                </a:rPr>
                <a:t>在 </a:t>
              </a:r>
              <a:r>
                <a:rPr lang="en-US" altLang="zh-CN" sz="1000" dirty="0">
                  <a:solidFill>
                    <a:prstClr val="white"/>
                  </a:solidFill>
                  <a:latin typeface="微软雅黑" charset="0"/>
                  <a:ea typeface="微软雅黑" charset="0"/>
                </a:rPr>
                <a:t>Nature</a:t>
              </a:r>
              <a:r>
                <a:rPr lang="zh-CN" altLang="en-US" sz="1000" dirty="0">
                  <a:solidFill>
                    <a:prstClr val="white"/>
                  </a:solidFill>
                  <a:latin typeface="微软雅黑" charset="0"/>
                  <a:ea typeface="微软雅黑" charset="0"/>
                </a:rPr>
                <a:t>上发表论文</a:t>
              </a:r>
              <a:r>
                <a:rPr lang="en-US" altLang="zh-CN" sz="1000" dirty="0">
                  <a:solidFill>
                    <a:prstClr val="white"/>
                  </a:solidFill>
                  <a:latin typeface="微软雅黑" charset="0"/>
                  <a:ea typeface="微软雅黑" charset="0"/>
                </a:rPr>
                <a:t>《Data </a:t>
              </a:r>
              <a:r>
                <a:rPr lang="en-US" altLang="zh-CN" sz="1000" dirty="0" err="1">
                  <a:solidFill>
                    <a:prstClr val="white"/>
                  </a:solidFill>
                  <a:latin typeface="微软雅黑" charset="0"/>
                  <a:ea typeface="微软雅黑" charset="0"/>
                </a:rPr>
                <a:t>Science:Industry</a:t>
              </a:r>
              <a:r>
                <a:rPr lang="en-US" altLang="zh-CN" sz="1000" dirty="0">
                  <a:solidFill>
                    <a:prstClr val="white"/>
                  </a:solidFill>
                  <a:latin typeface="微软雅黑" charset="0"/>
                  <a:ea typeface="微软雅黑" charset="0"/>
                </a:rPr>
                <a:t> allure》</a:t>
              </a:r>
              <a:endParaRPr lang="zh-CN" altLang="en-US" sz="1000" dirty="0">
                <a:solidFill>
                  <a:prstClr val="white"/>
                </a:solidFill>
                <a:latin typeface="微软雅黑" charset="0"/>
                <a:ea typeface="微软雅黑" charset="0"/>
              </a:endParaRPr>
            </a:p>
          </p:txBody>
        </p:sp>
        <p:sp>
          <p:nvSpPr>
            <p:cNvPr id="114" name="矩形 113"/>
            <p:cNvSpPr/>
            <p:nvPr/>
          </p:nvSpPr>
          <p:spPr>
            <a:xfrm>
              <a:off x="3570189" y="4389231"/>
              <a:ext cx="1546015" cy="410423"/>
            </a:xfrm>
            <a:prstGeom prst="rect">
              <a:avLst/>
            </a:prstGeom>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白宫首席数据科学家</a:t>
              </a:r>
            </a:p>
          </p:txBody>
        </p:sp>
        <p:cxnSp>
          <p:nvCxnSpPr>
            <p:cNvPr id="115" name="直线连接符 74"/>
            <p:cNvCxnSpPr>
              <a:stCxn id="111" idx="4"/>
              <a:endCxn id="112" idx="4"/>
            </p:cNvCxnSpPr>
            <p:nvPr/>
          </p:nvCxnSpPr>
          <p:spPr>
            <a:xfrm>
              <a:off x="3980535" y="3714206"/>
              <a:ext cx="4068" cy="349521"/>
            </a:xfrm>
            <a:prstGeom prst="line">
              <a:avLst/>
            </a:prstGeom>
            <a:noFill/>
            <a:ln w="19050" cap="flat" cmpd="sng" algn="ctr">
              <a:solidFill>
                <a:srgbClr val="F8931D"/>
              </a:solidFill>
              <a:prstDash val="sysDot"/>
              <a:miter lim="800000"/>
            </a:ln>
            <a:effectLst/>
          </p:spPr>
        </p:cxnSp>
      </p:grpSp>
      <p:grpSp>
        <p:nvGrpSpPr>
          <p:cNvPr id="116" name="组 5"/>
          <p:cNvGrpSpPr/>
          <p:nvPr/>
        </p:nvGrpSpPr>
        <p:grpSpPr>
          <a:xfrm>
            <a:off x="6905103" y="2227579"/>
            <a:ext cx="1953181" cy="1783958"/>
            <a:chOff x="6033171" y="1335286"/>
            <a:chExt cx="2604580" cy="2378920"/>
          </a:xfrm>
          <a:solidFill>
            <a:schemeClr val="tx1">
              <a:lumMod val="95000"/>
              <a:lumOff val="5000"/>
            </a:schemeClr>
          </a:solidFill>
        </p:grpSpPr>
        <p:sp>
          <p:nvSpPr>
            <p:cNvPr id="117" name="椭圆 116"/>
            <p:cNvSpPr/>
            <p:nvPr/>
          </p:nvSpPr>
          <p:spPr>
            <a:xfrm>
              <a:off x="6429454"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118" name="组 4"/>
            <p:cNvGrpSpPr/>
            <p:nvPr/>
          </p:nvGrpSpPr>
          <p:grpSpPr>
            <a:xfrm>
              <a:off x="6033171" y="1335286"/>
              <a:ext cx="2604580" cy="1815145"/>
              <a:chOff x="6033171" y="1335286"/>
              <a:chExt cx="2604580" cy="1815145"/>
            </a:xfrm>
            <a:grpFill/>
          </p:grpSpPr>
          <p:sp>
            <p:nvSpPr>
              <p:cNvPr id="120"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21" name="文本框 8"/>
              <p:cNvSpPr txBox="1"/>
              <p:nvPr/>
            </p:nvSpPr>
            <p:spPr>
              <a:xfrm>
                <a:off x="6100050" y="1700583"/>
                <a:ext cx="2537701" cy="1190224"/>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我国第一部专著</a:t>
                </a:r>
                <a:r>
                  <a:rPr lang="en-US" altLang="zh-CN" sz="1000" dirty="0">
                    <a:solidFill>
                      <a:prstClr val="white"/>
                    </a:solidFill>
                    <a:latin typeface="微软雅黑" charset="0"/>
                    <a:ea typeface="微软雅黑" charset="0"/>
                  </a:rPr>
                  <a:t>《</a:t>
                </a:r>
                <a:r>
                  <a:rPr lang="zh-CN" altLang="en-US" sz="1000" dirty="0">
                    <a:solidFill>
                      <a:prstClr val="white"/>
                    </a:solidFill>
                    <a:latin typeface="微软雅黑" charset="0"/>
                    <a:ea typeface="微软雅黑" charset="0"/>
                  </a:rPr>
                  <a:t>数据科学</a:t>
                </a:r>
                <a:r>
                  <a:rPr lang="en-US" altLang="zh-CN" sz="1000" dirty="0">
                    <a:solidFill>
                      <a:prstClr val="white"/>
                    </a:solidFill>
                    <a:latin typeface="微软雅黑" charset="0"/>
                    <a:ea typeface="微软雅黑" charset="0"/>
                  </a:rPr>
                  <a:t>》</a:t>
                </a:r>
              </a:p>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朝乐门研发数据科学领域本体</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Jerry Overton </a:t>
                </a:r>
                <a:r>
                  <a:rPr lang="zh-CN" altLang="en-US" sz="1000" dirty="0">
                    <a:solidFill>
                      <a:prstClr val="white"/>
                    </a:solidFill>
                    <a:latin typeface="微软雅黑" charset="0"/>
                    <a:ea typeface="微软雅黑" charset="0"/>
                  </a:rPr>
                  <a:t>出版了专著 </a:t>
                </a:r>
                <a:r>
                  <a:rPr lang="en-US" altLang="zh-CN" sz="1000" dirty="0">
                    <a:solidFill>
                      <a:prstClr val="white"/>
                    </a:solidFill>
                    <a:latin typeface="微软雅黑" charset="0"/>
                    <a:ea typeface="微软雅黑" charset="0"/>
                  </a:rPr>
                  <a:t>Going Pro in Data Science</a:t>
                </a:r>
              </a:p>
            </p:txBody>
          </p:sp>
          <p:sp>
            <p:nvSpPr>
              <p:cNvPr id="122" name="矩形 121"/>
              <p:cNvSpPr/>
              <p:nvPr/>
            </p:nvSpPr>
            <p:spPr>
              <a:xfrm>
                <a:off x="6100050" y="1412513"/>
                <a:ext cx="1203905" cy="410423"/>
              </a:xfrm>
              <a:prstGeom prst="rect">
                <a:avLst/>
              </a:prstGeom>
              <a:grpFill/>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数据科学</a:t>
                </a:r>
              </a:p>
            </p:txBody>
          </p:sp>
        </p:grpSp>
        <p:cxnSp>
          <p:nvCxnSpPr>
            <p:cNvPr id="119" name="直线连接符 75"/>
            <p:cNvCxnSpPr>
              <a:stCxn id="120" idx="4"/>
              <a:endCxn id="117" idx="0"/>
            </p:cNvCxnSpPr>
            <p:nvPr/>
          </p:nvCxnSpPr>
          <p:spPr>
            <a:xfrm>
              <a:off x="6534645" y="3150431"/>
              <a:ext cx="5645" cy="342101"/>
            </a:xfrm>
            <a:prstGeom prst="line">
              <a:avLst/>
            </a:prstGeom>
            <a:grpFill/>
            <a:ln w="19050" cap="flat" cmpd="sng" algn="ctr">
              <a:solidFill>
                <a:srgbClr val="CE8D3E"/>
              </a:solidFill>
              <a:prstDash val="sysDot"/>
              <a:miter lim="800000"/>
            </a:ln>
            <a:effectLst/>
          </p:spPr>
        </p:cxnSp>
      </p:grpSp>
      <p:sp>
        <p:nvSpPr>
          <p:cNvPr id="129" name="矩形 128"/>
          <p:cNvSpPr/>
          <p:nvPr/>
        </p:nvSpPr>
        <p:spPr>
          <a:xfrm>
            <a:off x="2299793" y="3598161"/>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2014</a:t>
            </a:r>
            <a:endParaRPr lang="zh-CN" altLang="en-US" sz="1400" b="1" dirty="0">
              <a:solidFill>
                <a:prstClr val="black"/>
              </a:solidFill>
              <a:latin typeface="Century Gothic"/>
              <a:ea typeface="微软雅黑" charset="0"/>
            </a:endParaRPr>
          </a:p>
        </p:txBody>
      </p:sp>
      <p:sp>
        <p:nvSpPr>
          <p:cNvPr id="130" name="矩形 129"/>
          <p:cNvSpPr/>
          <p:nvPr/>
        </p:nvSpPr>
        <p:spPr>
          <a:xfrm>
            <a:off x="5184628" y="3579125"/>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2015</a:t>
            </a:r>
            <a:endParaRPr lang="zh-CN" altLang="en-US" sz="1400" b="1" dirty="0">
              <a:solidFill>
                <a:prstClr val="black"/>
              </a:solidFill>
              <a:latin typeface="Century Gothic"/>
              <a:ea typeface="微软雅黑" charset="0"/>
            </a:endParaRPr>
          </a:p>
        </p:txBody>
      </p:sp>
      <p:sp>
        <p:nvSpPr>
          <p:cNvPr id="131" name="矩形 130"/>
          <p:cNvSpPr/>
          <p:nvPr/>
        </p:nvSpPr>
        <p:spPr>
          <a:xfrm>
            <a:off x="7447394" y="3575679"/>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2016</a:t>
            </a:r>
            <a:endParaRPr lang="zh-CN" altLang="en-US" sz="1400" b="1" dirty="0">
              <a:solidFill>
                <a:prstClr val="black"/>
              </a:solidFill>
              <a:latin typeface="Century Gothic"/>
              <a:ea typeface="微软雅黑"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189" y="2227579"/>
            <a:ext cx="988049" cy="1207562"/>
          </a:xfrm>
          <a:prstGeom prst="rect">
            <a:avLst/>
          </a:prstGeom>
        </p:spPr>
      </p:pic>
      <p:pic>
        <p:nvPicPr>
          <p:cNvPr id="43012" name="Picture 4" descr="https://ss0.baidu.com/73F1bjeh1BF3odCf/it/u=3935608011,3276799500&amp;fm=85&amp;s=6F208347EF02255750CC48BA0300E0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916" y="5738961"/>
            <a:ext cx="114300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7337" t="5034" r="51707" b="5034"/>
          <a:stretch/>
        </p:blipFill>
        <p:spPr>
          <a:xfrm>
            <a:off x="8849156" y="2190177"/>
            <a:ext cx="971487" cy="1295315"/>
          </a:xfrm>
          <a:prstGeom prst="rect">
            <a:avLst/>
          </a:prstGeom>
        </p:spPr>
      </p:pic>
      <p:pic>
        <p:nvPicPr>
          <p:cNvPr id="34" name="Picture 3" descr="C:\Users\simab\AppData\Roaming\Tencent\Users\3108788385\QQ\WinTemp\RichOle\E%K0B2`TWMOGPC7$CAO)RP3.png"/>
          <p:cNvPicPr>
            <a:picLocks noChangeAspect="1" noChangeArrowheads="1"/>
          </p:cNvPicPr>
          <p:nvPr/>
        </p:nvPicPr>
        <p:blipFill>
          <a:blip r:embed="rId7"/>
          <a:srcRect/>
          <a:stretch>
            <a:fillRect/>
          </a:stretch>
        </p:blipFill>
        <p:spPr bwMode="auto">
          <a:xfrm>
            <a:off x="1703808" y="4204381"/>
            <a:ext cx="1467951" cy="1929229"/>
          </a:xfrm>
          <a:prstGeom prst="rect">
            <a:avLst/>
          </a:prstGeom>
          <a:noFill/>
          <a:scene3d>
            <a:camera prst="perspectiveRight"/>
            <a:lightRig rig="threePt" dir="t"/>
          </a:scene3d>
        </p:spPr>
      </p:pic>
    </p:spTree>
    <p:extLst>
      <p:ext uri="{BB962C8B-B14F-4D97-AF65-F5344CB8AC3E}">
        <p14:creationId xmlns:p14="http://schemas.microsoft.com/office/powerpoint/2010/main" val="1295355973"/>
      </p:ext>
    </p:extLst>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dirty="0"/>
              <a:t>Gartner </a:t>
            </a:r>
            <a:r>
              <a:rPr lang="zh-CN" altLang="en-US" dirty="0"/>
              <a:t>数据科学成熟度新技术曲线</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3.</a:t>
            </a:r>
            <a:r>
              <a:rPr lang="zh-CN" altLang="en-US" dirty="0"/>
              <a:t>数据科学的发展简史</a:t>
            </a:r>
          </a:p>
          <a:p>
            <a:endParaRPr lang="zh-CN" altLang="en-US" dirty="0"/>
          </a:p>
        </p:txBody>
      </p:sp>
      <p:pic>
        <p:nvPicPr>
          <p:cNvPr id="36" name="Picture 4" descr="Hype Cycles Emerging Technologies 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324866"/>
            <a:ext cx="8403224" cy="525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06105"/>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dirty="0"/>
              <a:t>Gartner </a:t>
            </a:r>
            <a:r>
              <a:rPr lang="zh-CN" altLang="en-US" dirty="0"/>
              <a:t>数据科学成熟度曲线</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9133" y="1500188"/>
            <a:ext cx="6711708" cy="4762500"/>
          </a:xfrm>
        </p:spPr>
      </p:pic>
    </p:spTree>
    <p:extLst>
      <p:ext uri="{BB962C8B-B14F-4D97-AF65-F5344CB8AC3E}">
        <p14:creationId xmlns:p14="http://schemas.microsoft.com/office/powerpoint/2010/main" val="879444006"/>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en-US" altLang="zh-CN" dirty="0"/>
              <a:t>【</a:t>
            </a:r>
            <a:r>
              <a:rPr lang="zh-CN" altLang="en-US" dirty="0"/>
              <a:t>小结</a:t>
            </a:r>
            <a:r>
              <a:rPr lang="en-US" altLang="zh-CN" dirty="0"/>
              <a:t>】</a:t>
            </a:r>
            <a:r>
              <a:rPr lang="zh-CN" altLang="en-US" dirty="0"/>
              <a:t>数据科学的发展简史</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351964"/>
            <a:ext cx="3918068" cy="2045927"/>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 </a:t>
            </a:r>
            <a:r>
              <a:rPr lang="en-US" altLang="zh-CN" dirty="0"/>
              <a:t>3.</a:t>
            </a:r>
            <a:r>
              <a:rPr lang="zh-CN" altLang="en-US" dirty="0"/>
              <a:t>数据科学的发展简史</a:t>
            </a:r>
          </a:p>
          <a:p>
            <a:endParaRPr lang="zh-CN" altLang="en-US" dirty="0"/>
          </a:p>
        </p:txBody>
      </p:sp>
      <p:pic>
        <p:nvPicPr>
          <p:cNvPr id="7" name="图片 6"/>
          <p:cNvPicPr>
            <a:picLocks noChangeAspect="1"/>
          </p:cNvPicPr>
          <p:nvPr/>
        </p:nvPicPr>
        <p:blipFill>
          <a:blip r:embed="rId4"/>
          <a:stretch>
            <a:fillRect/>
          </a:stretch>
        </p:blipFill>
        <p:spPr>
          <a:xfrm>
            <a:off x="5159896" y="1346285"/>
            <a:ext cx="3633442" cy="205566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3421" y="3933056"/>
            <a:ext cx="4552950" cy="2409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8072515"/>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766089904"/>
      </p:ext>
    </p:extLst>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pPr marL="457200" indent="-457200"/>
            <a:r>
              <a:rPr lang="en-US" altLang="zh-CN" dirty="0">
                <a:solidFill>
                  <a:srgbClr val="C00000"/>
                </a:solidFill>
              </a:rPr>
              <a:t>4.</a:t>
            </a:r>
            <a:r>
              <a:rPr lang="zh-CN" altLang="en-US" dirty="0">
                <a:solidFill>
                  <a:srgbClr val="C00000"/>
                </a:solidFill>
              </a:rPr>
              <a:t>数据科学的理论体系</a:t>
            </a:r>
            <a:endParaRPr lang="en-US" altLang="zh-CN" dirty="0">
              <a:solidFill>
                <a:srgbClr val="C00000"/>
              </a:solidFill>
            </a:endParaRPr>
          </a:p>
        </p:txBody>
      </p:sp>
      <p:sp>
        <p:nvSpPr>
          <p:cNvPr id="4" name="副标题 6"/>
          <p:cNvSpPr>
            <a:spLocks noGrp="1"/>
          </p:cNvSpPr>
          <p:nvPr>
            <p:ph type="subTitle" idx="1"/>
          </p:nvPr>
        </p:nvSpPr>
        <p:spPr>
          <a:xfrm>
            <a:off x="3143672" y="4038602"/>
            <a:ext cx="4392488" cy="1752600"/>
          </a:xfrm>
        </p:spPr>
        <p:txBody>
          <a:bodyPr/>
          <a:lstStyle/>
          <a:p>
            <a:r>
              <a:rPr lang="en-US" altLang="zh-CN" sz="2000"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数据科学的发展简史</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5.</a:t>
            </a:r>
            <a:r>
              <a:rPr lang="zh-CN" altLang="en-US" sz="2000" dirty="0">
                <a:solidFill>
                  <a:schemeClr val="bg1">
                    <a:lumMod val="50000"/>
                  </a:schemeClr>
                </a:solidFill>
                <a:latin typeface="Arial" panose="020B0604020202020204" pitchFamily="34" charset="0"/>
                <a:cs typeface="Arial" panose="020B0604020202020204" pitchFamily="34" charset="0"/>
              </a:rPr>
              <a:t>数据科学的术语与本体</a:t>
            </a:r>
            <a:endParaRPr lang="zh-CN" altLang="en-US" sz="2000" dirty="0">
              <a:solidFill>
                <a:schemeClr val="bg1">
                  <a:lumMod val="50000"/>
                </a:schemeClr>
              </a:solidFill>
            </a:endParaRPr>
          </a:p>
        </p:txBody>
      </p:sp>
    </p:spTree>
    <p:extLst>
      <p:ext uri="{BB962C8B-B14F-4D97-AF65-F5344CB8AC3E}">
        <p14:creationId xmlns:p14="http://schemas.microsoft.com/office/powerpoint/2010/main" val="2247605023"/>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696" y="370798"/>
            <a:ext cx="7210235" cy="821913"/>
          </a:xfrm>
        </p:spPr>
        <p:txBody>
          <a:bodyPr/>
          <a:lstStyle/>
          <a:p>
            <a:r>
              <a:rPr lang="zh-CN" altLang="zh-CN" dirty="0"/>
              <a:t>数据科学的知识体系</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29245" y="0"/>
            <a:ext cx="2404692" cy="260648"/>
          </a:xfrm>
        </p:spPr>
        <p:txBody>
          <a:bodyPr/>
          <a:lstStyle/>
          <a:p>
            <a:pPr marL="0" indent="0"/>
            <a:r>
              <a:rPr lang="zh-CN" altLang="en-US" dirty="0">
                <a:latin typeface="Arial" panose="020B0604020202020204" pitchFamily="34" charset="0"/>
                <a:cs typeface="Arial" panose="020B0604020202020204" pitchFamily="34" charset="0"/>
              </a:rPr>
              <a:t>►</a:t>
            </a:r>
            <a:r>
              <a:rPr lang="en-US" altLang="zh-CN" dirty="0"/>
              <a:t>4.</a:t>
            </a:r>
            <a:r>
              <a:rPr lang="zh-CN" altLang="en-US" dirty="0"/>
              <a:t>数据科学的理论体系</a:t>
            </a:r>
          </a:p>
          <a:p>
            <a:pPr marL="0" indent="0"/>
            <a:endParaRPr lang="zh-CN" altLang="en-US" dirty="0"/>
          </a:p>
        </p:txBody>
      </p:sp>
      <p:sp>
        <p:nvSpPr>
          <p:cNvPr id="9" name="TextBox 7"/>
          <p:cNvSpPr txBox="1"/>
          <p:nvPr/>
        </p:nvSpPr>
        <p:spPr>
          <a:xfrm>
            <a:off x="1244448" y="6486129"/>
            <a:ext cx="752000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zh-CN" altLang="en-US" dirty="0"/>
              <a:t>来源：</a:t>
            </a:r>
            <a:r>
              <a:rPr lang="en-US" altLang="zh-CN" dirty="0"/>
              <a:t>《</a:t>
            </a:r>
            <a:r>
              <a:rPr lang="zh-CN" altLang="en-US" dirty="0"/>
              <a:t>数据科学理论与实践</a:t>
            </a:r>
            <a:r>
              <a:rPr lang="en-US" altLang="zh-CN" dirty="0"/>
              <a:t>》</a:t>
            </a:r>
            <a:r>
              <a:rPr lang="zh-CN" altLang="en-US" dirty="0"/>
              <a:t>（清华大学出版社，朝乐门编著），</a:t>
            </a:r>
            <a:r>
              <a:rPr lang="en-US" altLang="zh-CN" dirty="0"/>
              <a:t>P26</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400" y="1192711"/>
            <a:ext cx="4780577" cy="5094897"/>
          </a:xfrm>
          <a:prstGeom prst="rect">
            <a:avLst/>
          </a:prstGeom>
        </p:spPr>
      </p:pic>
      <p:pic>
        <p:nvPicPr>
          <p:cNvPr id="8" name="图片 7"/>
          <p:cNvPicPr>
            <a:picLocks noChangeAspect="1"/>
          </p:cNvPicPr>
          <p:nvPr/>
        </p:nvPicPr>
        <p:blipFill>
          <a:blip r:embed="rId4"/>
          <a:stretch>
            <a:fillRect/>
          </a:stretch>
        </p:blipFill>
        <p:spPr>
          <a:xfrm>
            <a:off x="6456040" y="1988840"/>
            <a:ext cx="5120104" cy="4108433"/>
          </a:xfrm>
          <a:prstGeom prst="rect">
            <a:avLst/>
          </a:prstGeom>
        </p:spPr>
      </p:pic>
    </p:spTree>
    <p:extLst>
      <p:ext uri="{BB962C8B-B14F-4D97-AF65-F5344CB8AC3E}">
        <p14:creationId xmlns:p14="http://schemas.microsoft.com/office/powerpoint/2010/main" val="2627601359"/>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标题 1"/>
          <p:cNvSpPr>
            <a:spLocks noGrp="1"/>
          </p:cNvSpPr>
          <p:nvPr>
            <p:ph type="title"/>
          </p:nvPr>
        </p:nvSpPr>
        <p:spPr>
          <a:xfrm>
            <a:off x="397933" y="518855"/>
            <a:ext cx="10090555" cy="821913"/>
          </a:xfrm>
        </p:spPr>
        <p:txBody>
          <a:bodyPr/>
          <a:lstStyle/>
          <a:p>
            <a:r>
              <a:rPr lang="zh-CN" altLang="en-US" dirty="0"/>
              <a:t>数据科学的研究内容</a:t>
            </a:r>
          </a:p>
        </p:txBody>
      </p:sp>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pic>
        <p:nvPicPr>
          <p:cNvPr id="6" name="图片 5"/>
          <p:cNvPicPr>
            <a:picLocks noChangeAspect="1"/>
          </p:cNvPicPr>
          <p:nvPr/>
        </p:nvPicPr>
        <p:blipFill>
          <a:blip r:embed="rId3"/>
          <a:stretch>
            <a:fillRect/>
          </a:stretch>
        </p:blipFill>
        <p:spPr>
          <a:xfrm>
            <a:off x="983432" y="1567553"/>
            <a:ext cx="9494966" cy="4597751"/>
          </a:xfrm>
          <a:prstGeom prst="rect">
            <a:avLst/>
          </a:prstGeom>
        </p:spPr>
      </p:pic>
    </p:spTree>
    <p:extLst>
      <p:ext uri="{BB962C8B-B14F-4D97-AF65-F5344CB8AC3E}">
        <p14:creationId xmlns:p14="http://schemas.microsoft.com/office/powerpoint/2010/main" val="3482220098"/>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solidFill>
                  <a:srgbClr val="CC0000"/>
                </a:solidFill>
              </a:rPr>
              <a:t>1.</a:t>
            </a:r>
            <a:r>
              <a:rPr lang="zh-CN" altLang="en-US" dirty="0">
                <a:solidFill>
                  <a:srgbClr val="CC0000"/>
                </a:solidFill>
              </a:rPr>
              <a:t>数据科学的提出背景</a:t>
            </a:r>
          </a:p>
        </p:txBody>
      </p:sp>
      <p:sp>
        <p:nvSpPr>
          <p:cNvPr id="6" name="副标题 5"/>
          <p:cNvSpPr>
            <a:spLocks noGrp="1"/>
          </p:cNvSpPr>
          <p:nvPr>
            <p:ph type="subTitle" idx="1"/>
          </p:nvPr>
        </p:nvSpPr>
        <p:spPr>
          <a:xfrm>
            <a:off x="2927648" y="3861048"/>
            <a:ext cx="5040560" cy="1752600"/>
          </a:xfrm>
        </p:spPr>
        <p:txBody>
          <a:bodyPr/>
          <a:lstStyle/>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2. DS</a:t>
            </a:r>
            <a:r>
              <a:rPr lang="zh-CN" altLang="en-US" sz="2000" dirty="0">
                <a:solidFill>
                  <a:schemeClr val="bg1">
                    <a:lumMod val="50000"/>
                  </a:schemeClr>
                </a:solidFill>
                <a:latin typeface="Arial" panose="020B0604020202020204" pitchFamily="34" charset="0"/>
                <a:cs typeface="Arial" panose="020B0604020202020204" pitchFamily="34" charset="0"/>
              </a:rPr>
              <a:t>的定义</a:t>
            </a:r>
          </a:p>
        </p:txBody>
      </p:sp>
    </p:spTree>
    <p:extLst>
      <p:ext uri="{BB962C8B-B14F-4D97-AF65-F5344CB8AC3E}">
        <p14:creationId xmlns:p14="http://schemas.microsoft.com/office/powerpoint/2010/main" val="1357348514"/>
      </p:ext>
    </p:extLst>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7" name="标题 1"/>
          <p:cNvSpPr txBox="1">
            <a:spLocks/>
          </p:cNvSpPr>
          <p:nvPr/>
        </p:nvSpPr>
        <p:spPr bwMode="auto">
          <a:xfrm>
            <a:off x="1846932" y="54868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kern="0" dirty="0">
                <a:solidFill>
                  <a:srgbClr val="C00000"/>
                </a:solidFill>
              </a:rPr>
              <a:t>理论基础与基础理论的差异性</a:t>
            </a:r>
          </a:p>
        </p:txBody>
      </p:sp>
      <p:pic>
        <p:nvPicPr>
          <p:cNvPr id="8" name="图片 7"/>
          <p:cNvPicPr>
            <a:picLocks noChangeAspect="1"/>
          </p:cNvPicPr>
          <p:nvPr/>
        </p:nvPicPr>
        <p:blipFill>
          <a:blip r:embed="rId3"/>
          <a:stretch>
            <a:fillRect/>
          </a:stretch>
        </p:blipFill>
        <p:spPr>
          <a:xfrm>
            <a:off x="1487488" y="1916832"/>
            <a:ext cx="5328592" cy="4045145"/>
          </a:xfrm>
          <a:prstGeom prst="rect">
            <a:avLst/>
          </a:prstGeom>
        </p:spPr>
      </p:pic>
      <p:sp>
        <p:nvSpPr>
          <p:cNvPr id="9" name="文本框 8"/>
          <p:cNvSpPr txBox="1"/>
          <p:nvPr/>
        </p:nvSpPr>
        <p:spPr>
          <a:xfrm>
            <a:off x="5922335" y="5987501"/>
            <a:ext cx="6269665" cy="523220"/>
          </a:xfrm>
          <a:prstGeom prst="rect">
            <a:avLst/>
          </a:prstGeom>
          <a:noFill/>
        </p:spPr>
        <p:txBody>
          <a:bodyPr wrap="none" rtlCol="0">
            <a:spAutoFit/>
          </a:bodyPr>
          <a:lstStyle/>
          <a:p>
            <a:r>
              <a:rPr lang="zh-CN" altLang="en-US" sz="2800" dirty="0">
                <a:solidFill>
                  <a:srgbClr val="FF0000"/>
                </a:solidFill>
              </a:rPr>
              <a:t>数据科学≠ 统计学 </a:t>
            </a:r>
            <a:r>
              <a:rPr lang="en-US" altLang="zh-CN" sz="2800" dirty="0">
                <a:solidFill>
                  <a:srgbClr val="FF0000"/>
                </a:solidFill>
              </a:rPr>
              <a:t>or</a:t>
            </a:r>
            <a:r>
              <a:rPr lang="zh-CN" altLang="en-US" sz="2800" dirty="0">
                <a:solidFill>
                  <a:srgbClr val="FF0000"/>
                </a:solidFill>
              </a:rPr>
              <a:t>（</a:t>
            </a:r>
            <a:r>
              <a:rPr lang="en-US" altLang="zh-CN" sz="2800" dirty="0">
                <a:solidFill>
                  <a:srgbClr val="FF0000"/>
                </a:solidFill>
              </a:rPr>
              <a:t>and</a:t>
            </a:r>
            <a:r>
              <a:rPr lang="zh-CN" altLang="en-US" sz="2800" dirty="0">
                <a:solidFill>
                  <a:srgbClr val="FF0000"/>
                </a:solidFill>
              </a:rPr>
              <a:t>） 机器学习</a:t>
            </a:r>
          </a:p>
        </p:txBody>
      </p:sp>
    </p:spTree>
    <p:extLst>
      <p:ext uri="{BB962C8B-B14F-4D97-AF65-F5344CB8AC3E}">
        <p14:creationId xmlns:p14="http://schemas.microsoft.com/office/powerpoint/2010/main" val="4195322176"/>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7" name="标题 1"/>
          <p:cNvSpPr>
            <a:spLocks noGrp="1"/>
          </p:cNvSpPr>
          <p:nvPr>
            <p:ph type="title"/>
          </p:nvPr>
        </p:nvSpPr>
        <p:spPr>
          <a:xfrm>
            <a:off x="397933" y="392510"/>
            <a:ext cx="10378587" cy="821913"/>
          </a:xfrm>
        </p:spPr>
        <p:txBody>
          <a:bodyPr/>
          <a:lstStyle/>
          <a:p>
            <a:r>
              <a:rPr lang="zh-CN" altLang="en-US" dirty="0"/>
              <a:t>统计学家在数据科学领域的重要贡献</a:t>
            </a:r>
            <a:endParaRPr lang="en-US" altLang="zh-CN" dirty="0"/>
          </a:p>
        </p:txBody>
      </p:sp>
      <p:sp>
        <p:nvSpPr>
          <p:cNvPr id="8" name="内容占位符 2"/>
          <p:cNvSpPr>
            <a:spLocks noGrp="1"/>
          </p:cNvSpPr>
          <p:nvPr>
            <p:ph idx="1"/>
          </p:nvPr>
        </p:nvSpPr>
        <p:spPr>
          <a:xfrm>
            <a:off x="812800" y="1500175"/>
            <a:ext cx="9387656" cy="4762910"/>
          </a:xfrm>
        </p:spPr>
        <p:txBody>
          <a:bodyPr/>
          <a:lstStyle/>
          <a:p>
            <a:r>
              <a:rPr lang="en-US" altLang="zh-CN" kern="1200" dirty="0">
                <a:latin typeface="Times New Roman" panose="02020603050405020304" pitchFamily="18" charset="0"/>
                <a:cs typeface="Times New Roman" panose="02020603050405020304" pitchFamily="18" charset="0"/>
              </a:rPr>
              <a:t>Cleveland W S. Data science: an action plan for expanding the technical areas of the field of statistics[J]. International statistical review, 2001, 69(1): 21-26.</a:t>
            </a:r>
          </a:p>
        </p:txBody>
      </p:sp>
      <p:pic>
        <p:nvPicPr>
          <p:cNvPr id="9" name="Picture 2" descr="“DJ Patil ”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2400"/>
          <a:stretch/>
        </p:blipFill>
        <p:spPr bwMode="auto">
          <a:xfrm>
            <a:off x="6888088" y="4077072"/>
            <a:ext cx="2217410"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554" y="3881630"/>
            <a:ext cx="1296144" cy="1827200"/>
          </a:xfrm>
          <a:prstGeom prst="rect">
            <a:avLst/>
          </a:prstGeom>
          <a:ln>
            <a:noFill/>
          </a:ln>
          <a:effectLst>
            <a:outerShdw blurRad="292100" dist="139700" dir="2700000" algn="tl" rotWithShape="0">
              <a:srgbClr val="333333">
                <a:alpha val="65000"/>
              </a:srgbClr>
            </a:outerShdw>
          </a:effectLst>
        </p:spPr>
      </p:pic>
      <p:pic>
        <p:nvPicPr>
          <p:cNvPr id="11" name="Picture 2" descr="https://ss2.baidu.com/6ONYsjip0QIZ8tyhnq/it/u=21751822,2644372635&amp;fm=58&amp;s=62C0B052A036A59258BD85C30300A0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0249" y="4035983"/>
            <a:ext cx="1842881" cy="112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99780"/>
      </p:ext>
    </p:extLst>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11" name="文本框 10"/>
          <p:cNvSpPr txBox="1"/>
          <p:nvPr/>
        </p:nvSpPr>
        <p:spPr>
          <a:xfrm>
            <a:off x="7676000" y="2924944"/>
            <a:ext cx="41024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1400" dirty="0"/>
              <a:t>验证性数据分析 </a:t>
            </a:r>
            <a:r>
              <a:rPr lang="en-US" altLang="zh-CN" sz="1400" i="1" dirty="0"/>
              <a:t>VS </a:t>
            </a:r>
            <a:r>
              <a:rPr lang="zh-CN" altLang="en-US" sz="1400" dirty="0"/>
              <a:t> 探索性数据分析</a:t>
            </a:r>
            <a:br>
              <a:rPr lang="en-US" altLang="zh-CN" sz="1400" dirty="0"/>
            </a:br>
            <a:r>
              <a:rPr lang="zh-CN" altLang="en-US" sz="1400" dirty="0"/>
              <a:t>基本分析 </a:t>
            </a:r>
            <a:r>
              <a:rPr lang="en-US" altLang="zh-CN" sz="1400" i="1" dirty="0"/>
              <a:t>VS </a:t>
            </a:r>
            <a:r>
              <a:rPr lang="zh-CN" altLang="en-US" sz="1400" dirty="0"/>
              <a:t>元分析</a:t>
            </a:r>
          </a:p>
        </p:txBody>
      </p:sp>
      <p:sp>
        <p:nvSpPr>
          <p:cNvPr id="12" name="标题 1"/>
          <p:cNvSpPr txBox="1">
            <a:spLocks/>
          </p:cNvSpPr>
          <p:nvPr/>
        </p:nvSpPr>
        <p:spPr bwMode="auto">
          <a:xfrm>
            <a:off x="397933" y="39251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b="1" dirty="0">
                <a:solidFill>
                  <a:srgbClr val="C00000"/>
                </a:solidFill>
              </a:rPr>
              <a:t>统计学面临的挑战</a:t>
            </a:r>
          </a:p>
        </p:txBody>
      </p:sp>
      <p:graphicFrame>
        <p:nvGraphicFramePr>
          <p:cNvPr id="13" name="Object 2"/>
          <p:cNvGraphicFramePr>
            <a:graphicFrameLocks noChangeAspect="1"/>
          </p:cNvGraphicFramePr>
          <p:nvPr>
            <p:extLst>
              <p:ext uri="{D42A27DB-BD31-4B8C-83A1-F6EECF244321}">
                <p14:modId xmlns:p14="http://schemas.microsoft.com/office/powerpoint/2010/main" val="3468313409"/>
              </p:ext>
            </p:extLst>
          </p:nvPr>
        </p:nvGraphicFramePr>
        <p:xfrm>
          <a:off x="767408" y="1916832"/>
          <a:ext cx="5344216" cy="3690912"/>
        </p:xfrm>
        <a:graphic>
          <a:graphicData uri="http://schemas.openxmlformats.org/presentationml/2006/ole">
            <mc:AlternateContent xmlns:mc="http://schemas.openxmlformats.org/markup-compatibility/2006">
              <mc:Choice xmlns:v="urn:schemas-microsoft-com:vml" Requires="v">
                <p:oleObj spid="_x0000_s156811" name="Visio" r:id="rId4" imgW="2710356" imgH="1871214" progId="Visio.Drawing.11">
                  <p:embed/>
                </p:oleObj>
              </mc:Choice>
              <mc:Fallback>
                <p:oleObj name="Visio" r:id="rId4" imgW="2710356" imgH="1871214" progId="Visio.Drawing.11">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1916832"/>
                        <a:ext cx="5344216" cy="3690912"/>
                      </a:xfrm>
                      <a:prstGeom prst="rect">
                        <a:avLst/>
                      </a:prstGeom>
                      <a:noFill/>
                      <a:ln>
                        <a:noFill/>
                      </a:ln>
                      <a:effectLst/>
                      <a:extLst/>
                    </p:spPr>
                  </p:pic>
                </p:oleObj>
              </mc:Fallback>
            </mc:AlternateContent>
          </a:graphicData>
        </a:graphic>
      </p:graphicFrame>
      <p:sp>
        <p:nvSpPr>
          <p:cNvPr id="14" name="文本框 13"/>
          <p:cNvSpPr txBox="1"/>
          <p:nvPr/>
        </p:nvSpPr>
        <p:spPr>
          <a:xfrm>
            <a:off x="7676000" y="522625"/>
            <a:ext cx="4104456"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0"/>
            <a:r>
              <a:rPr lang="en-US" altLang="zh-CN" dirty="0">
                <a:latin typeface="Times New Roman" panose="02020603050405020304" pitchFamily="18" charset="0"/>
                <a:cs typeface="Times New Roman" panose="02020603050405020304" pitchFamily="18" charset="0"/>
              </a:rPr>
              <a:t>Mayer-</a:t>
            </a:r>
            <a:r>
              <a:rPr lang="en-US" altLang="zh-CN" dirty="0" err="1">
                <a:latin typeface="Times New Roman" panose="02020603050405020304" pitchFamily="18" charset="0"/>
                <a:cs typeface="Times New Roman" panose="02020603050405020304" pitchFamily="18" charset="0"/>
              </a:rPr>
              <a:t>Schönberger</a:t>
            </a:r>
            <a:r>
              <a:rPr lang="en-US" altLang="zh-CN" dirty="0">
                <a:latin typeface="Times New Roman" panose="02020603050405020304" pitchFamily="18" charset="0"/>
                <a:cs typeface="Times New Roman" panose="02020603050405020304" pitchFamily="18" charset="0"/>
              </a:rPr>
              <a:t> V, </a:t>
            </a:r>
            <a:r>
              <a:rPr lang="en-US" altLang="zh-CN" dirty="0" err="1">
                <a:latin typeface="Times New Roman" panose="02020603050405020304" pitchFamily="18" charset="0"/>
                <a:cs typeface="Times New Roman" panose="02020603050405020304" pitchFamily="18" charset="0"/>
              </a:rPr>
              <a:t>Cukier</a:t>
            </a:r>
            <a:r>
              <a:rPr lang="en-US" altLang="zh-CN" dirty="0">
                <a:latin typeface="Times New Roman" panose="02020603050405020304" pitchFamily="18" charset="0"/>
                <a:cs typeface="Times New Roman" panose="02020603050405020304" pitchFamily="18" charset="0"/>
              </a:rPr>
              <a:t> K. Big data: A revolution that will transform how we live, work, and think[M]. Houghton Mifflin Harcourt, 2013.</a:t>
            </a:r>
          </a:p>
          <a:p>
            <a:pPr lvl="1"/>
            <a:r>
              <a:rPr lang="zh-CN" altLang="en-US" dirty="0">
                <a:latin typeface="Times New Roman" panose="02020603050405020304" pitchFamily="18" charset="0"/>
                <a:cs typeface="Times New Roman" panose="02020603050405020304" pitchFamily="18" charset="0"/>
              </a:rPr>
              <a:t>样本</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总体</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效率</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精准度</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相关关系</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因果关系</a:t>
            </a:r>
            <a:endParaRPr lang="zh-CN"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6"/>
          <a:stretch>
            <a:fillRect/>
          </a:stretch>
        </p:blipFill>
        <p:spPr>
          <a:xfrm>
            <a:off x="6459348" y="3850901"/>
            <a:ext cx="1953224" cy="1927448"/>
          </a:xfrm>
          <a:prstGeom prst="rect">
            <a:avLst/>
          </a:prstGeom>
        </p:spPr>
      </p:pic>
      <p:pic>
        <p:nvPicPr>
          <p:cNvPr id="16" name="Picture 100" descr="“ice cream murder”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0295" y="3850901"/>
            <a:ext cx="3018171" cy="200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956599"/>
      </p:ext>
    </p:extLst>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397933" y="392510"/>
            <a:ext cx="9514491" cy="821913"/>
          </a:xfrm>
        </p:spPr>
        <p:txBody>
          <a:bodyPr/>
          <a:lstStyle/>
          <a:p>
            <a:r>
              <a:rPr lang="zh-CN" altLang="en-US" dirty="0"/>
              <a:t>元分析方法</a:t>
            </a:r>
          </a:p>
        </p:txBody>
      </p:sp>
      <p:graphicFrame>
        <p:nvGraphicFramePr>
          <p:cNvPr id="5" name="对象 4"/>
          <p:cNvGraphicFramePr>
            <a:graphicFrameLocks noChangeAspect="1"/>
          </p:cNvGraphicFramePr>
          <p:nvPr>
            <p:extLst>
              <p:ext uri="{D42A27DB-BD31-4B8C-83A1-F6EECF244321}">
                <p14:modId xmlns:p14="http://schemas.microsoft.com/office/powerpoint/2010/main" val="2545580777"/>
              </p:ext>
            </p:extLst>
          </p:nvPr>
        </p:nvGraphicFramePr>
        <p:xfrm>
          <a:off x="1703512" y="1628800"/>
          <a:ext cx="6558175" cy="4246687"/>
        </p:xfrm>
        <a:graphic>
          <a:graphicData uri="http://schemas.openxmlformats.org/presentationml/2006/ole">
            <mc:AlternateContent xmlns:mc="http://schemas.openxmlformats.org/markup-compatibility/2006">
              <mc:Choice xmlns:v="urn:schemas-microsoft-com:vml" Requires="v">
                <p:oleObj spid="_x0000_s157835" name="Visio" r:id="rId4" imgW="4204889" imgH="2710800" progId="Visio.Drawing.11">
                  <p:embed/>
                </p:oleObj>
              </mc:Choice>
              <mc:Fallback>
                <p:oleObj name="Visio" r:id="rId4" imgW="4204889" imgH="2710800" progId="Visio.Drawing.11">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2" y="1628800"/>
                        <a:ext cx="6558175" cy="4246687"/>
                      </a:xfrm>
                      <a:prstGeom prst="rect">
                        <a:avLst/>
                      </a:prstGeom>
                      <a:noFill/>
                    </p:spPr>
                  </p:pic>
                </p:oleObj>
              </mc:Fallback>
            </mc:AlternateContent>
          </a:graphicData>
        </a:graphic>
      </p:graphicFrame>
    </p:spTree>
    <p:extLst>
      <p:ext uri="{BB962C8B-B14F-4D97-AF65-F5344CB8AC3E}">
        <p14:creationId xmlns:p14="http://schemas.microsoft.com/office/powerpoint/2010/main" val="111083448"/>
      </p:ext>
    </p:extLst>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397933" y="392510"/>
            <a:ext cx="9298467" cy="821913"/>
          </a:xfrm>
        </p:spPr>
        <p:txBody>
          <a:bodyPr/>
          <a:lstStyle/>
          <a:p>
            <a:r>
              <a:rPr lang="zh-CN" altLang="en-US" dirty="0"/>
              <a:t>机器学习面临的主要挑战</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603393814"/>
              </p:ext>
            </p:extLst>
          </p:nvPr>
        </p:nvGraphicFramePr>
        <p:xfrm>
          <a:off x="812800" y="1500175"/>
          <a:ext cx="953167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74269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C34B8E7-5FEC-411C-8C7A-6B8C10F3F9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CDA7A938-1D38-4D0F-8612-9981A93C96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64C37CC-AD75-49F4-B314-1DD14135FB1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38DA955-D47B-41C9-8F61-39055D6B7F2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45D76EE-1BD2-4878-B529-BF572C3BD0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6146EC6-9275-4BED-B6AA-C2769D27AD0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B7EE3AE4-3B6E-4452-9148-15E6C27E8E9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37CE33D3-7063-41DB-840F-F5A2C629F32F}"/>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BD4174D6-3DEE-4786-BFA6-56D0D1CA6BF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EAAE1C60-827B-44C6-BB81-0BDA76E59E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14" name="标题 1"/>
          <p:cNvSpPr>
            <a:spLocks noGrp="1"/>
          </p:cNvSpPr>
          <p:nvPr>
            <p:ph type="title"/>
          </p:nvPr>
        </p:nvSpPr>
        <p:spPr>
          <a:xfrm>
            <a:off x="397933" y="392510"/>
            <a:ext cx="10234571" cy="821913"/>
          </a:xfrm>
        </p:spPr>
        <p:txBody>
          <a:bodyPr/>
          <a:lstStyle/>
          <a:p>
            <a:r>
              <a:rPr lang="zh-CN" altLang="en-US" dirty="0"/>
              <a:t>混合智能 </a:t>
            </a:r>
            <a:r>
              <a:rPr lang="en-US" altLang="zh-CN" dirty="0"/>
              <a:t>—— </a:t>
            </a:r>
            <a:r>
              <a:rPr lang="zh-CN" altLang="en-US" dirty="0"/>
              <a:t>以机器学习与人机大战为起点</a:t>
            </a:r>
          </a:p>
        </p:txBody>
      </p:sp>
      <p:sp>
        <p:nvSpPr>
          <p:cNvPr id="15" name="矩形 14"/>
          <p:cNvSpPr/>
          <p:nvPr/>
        </p:nvSpPr>
        <p:spPr>
          <a:xfrm>
            <a:off x="309897" y="1694555"/>
            <a:ext cx="3147015" cy="646331"/>
          </a:xfrm>
          <a:prstGeom prst="rect">
            <a:avLst/>
          </a:prstGeom>
        </p:spPr>
        <p:txBody>
          <a:bodyPr wrap="none">
            <a:spAutoFit/>
          </a:bodyPr>
          <a:lstStyle/>
          <a:p>
            <a:r>
              <a:rPr lang="en-US" altLang="zh-CN" dirty="0"/>
              <a:t>1997, Deep Blue </a:t>
            </a:r>
            <a:r>
              <a:rPr lang="en-US" altLang="zh-CN" sz="1050" i="1" dirty="0"/>
              <a:t>VS</a:t>
            </a:r>
            <a:r>
              <a:rPr lang="en-US" altLang="zh-CN" dirty="0"/>
              <a:t> </a:t>
            </a:r>
            <a:r>
              <a:rPr lang="zh-CN" altLang="en-US" dirty="0"/>
              <a:t>kasparov</a:t>
            </a:r>
          </a:p>
          <a:p>
            <a:endParaRPr lang="en-US" altLang="zh-CN" dirty="0"/>
          </a:p>
        </p:txBody>
      </p:sp>
      <p:pic>
        <p:nvPicPr>
          <p:cNvPr id="16" name="Picture 2" descr="“1997 deep blue vs kasparov”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36" y="2207337"/>
            <a:ext cx="2760581" cy="16586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watson jeopardy 2011”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9682" y="2250129"/>
            <a:ext cx="3037748" cy="163700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843626" y="1556055"/>
            <a:ext cx="3104177" cy="923330"/>
          </a:xfrm>
          <a:prstGeom prst="rect">
            <a:avLst/>
          </a:prstGeom>
        </p:spPr>
        <p:txBody>
          <a:bodyPr wrap="square">
            <a:spAutoFit/>
          </a:bodyPr>
          <a:lstStyle/>
          <a:p>
            <a:r>
              <a:rPr lang="en-US" altLang="zh-CN" dirty="0"/>
              <a:t>2011, Watson </a:t>
            </a:r>
            <a:r>
              <a:rPr lang="en-US" altLang="zh-CN" sz="1000" i="1" dirty="0"/>
              <a:t>VS</a:t>
            </a:r>
            <a:r>
              <a:rPr lang="en-US" altLang="zh-CN" dirty="0"/>
              <a:t> </a:t>
            </a:r>
            <a:r>
              <a:rPr lang="nb-NO" altLang="zh-CN" dirty="0"/>
              <a:t> Brad Rutter and Ken Jennings</a:t>
            </a:r>
            <a:endParaRPr lang="zh-CN" altLang="en-US" dirty="0"/>
          </a:p>
          <a:p>
            <a:endParaRPr lang="en-US" altLang="zh-CN" dirty="0"/>
          </a:p>
        </p:txBody>
      </p:sp>
      <p:pic>
        <p:nvPicPr>
          <p:cNvPr id="19"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8168" y="2270661"/>
            <a:ext cx="2834631" cy="159594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7334517" y="1628697"/>
            <a:ext cx="3693116" cy="369332"/>
          </a:xfrm>
          <a:prstGeom prst="rect">
            <a:avLst/>
          </a:prstGeom>
        </p:spPr>
        <p:txBody>
          <a:bodyPr wrap="square">
            <a:spAutoFit/>
          </a:bodyPr>
          <a:lstStyle/>
          <a:p>
            <a:r>
              <a:rPr lang="en-US" altLang="zh-CN" dirty="0">
                <a:latin typeface="+mn-ea"/>
              </a:rPr>
              <a:t>2016, </a:t>
            </a:r>
            <a:r>
              <a:rPr lang="en-US" altLang="zh-CN" dirty="0" err="1">
                <a:latin typeface="+mn-ea"/>
              </a:rPr>
              <a:t>AlphaGo</a:t>
            </a:r>
            <a:r>
              <a:rPr lang="en-US" altLang="zh-CN" dirty="0">
                <a:latin typeface="+mn-ea"/>
              </a:rPr>
              <a:t> </a:t>
            </a:r>
            <a:r>
              <a:rPr lang="en-US" altLang="zh-CN" dirty="0"/>
              <a:t> </a:t>
            </a:r>
            <a:r>
              <a:rPr lang="en-US" altLang="zh-CN" sz="1050" i="1" dirty="0"/>
              <a:t>VS</a:t>
            </a:r>
            <a:r>
              <a:rPr lang="en-US" altLang="zh-CN" dirty="0"/>
              <a:t> </a:t>
            </a:r>
            <a:r>
              <a:rPr lang="zh-CN" altLang="en-US" dirty="0">
                <a:latin typeface="+mn-ea"/>
              </a:rPr>
              <a:t> </a:t>
            </a:r>
            <a:r>
              <a:rPr lang="en-US" altLang="zh-CN" dirty="0">
                <a:latin typeface="+mn-ea"/>
              </a:rPr>
              <a:t>Lee </a:t>
            </a:r>
            <a:r>
              <a:rPr lang="en-US" altLang="zh-CN" dirty="0" err="1">
                <a:latin typeface="+mn-ea"/>
              </a:rPr>
              <a:t>Sedol</a:t>
            </a:r>
            <a:endParaRPr lang="en-US" altLang="zh-CN" dirty="0">
              <a:latin typeface="+mn-ea"/>
            </a:endParaRPr>
          </a:p>
        </p:txBody>
      </p:sp>
      <p:sp>
        <p:nvSpPr>
          <p:cNvPr id="21" name="矩形 20"/>
          <p:cNvSpPr/>
          <p:nvPr/>
        </p:nvSpPr>
        <p:spPr>
          <a:xfrm>
            <a:off x="3863908" y="5147356"/>
            <a:ext cx="4673074" cy="400110"/>
          </a:xfrm>
          <a:prstGeom prst="rect">
            <a:avLst/>
          </a:prstGeom>
        </p:spPr>
        <p:txBody>
          <a:bodyPr wrap="none">
            <a:spAutoFit/>
          </a:bodyPr>
          <a:lstStyle/>
          <a:p>
            <a:r>
              <a:rPr lang="en-US" altLang="zh-CN" sz="2000" dirty="0">
                <a:solidFill>
                  <a:srgbClr val="000000"/>
                </a:solidFill>
                <a:latin typeface="Helvetica Neue"/>
              </a:rPr>
              <a:t>【</a:t>
            </a:r>
            <a:r>
              <a:rPr lang="zh-CN" altLang="en-US" sz="2000" dirty="0">
                <a:solidFill>
                  <a:srgbClr val="000000"/>
                </a:solidFill>
                <a:latin typeface="Helvetica Neue"/>
              </a:rPr>
              <a:t>阅读</a:t>
            </a:r>
            <a:r>
              <a:rPr lang="en-US" altLang="zh-CN" sz="2000" dirty="0">
                <a:solidFill>
                  <a:srgbClr val="000000"/>
                </a:solidFill>
                <a:latin typeface="Helvetica Neue"/>
              </a:rPr>
              <a:t>】</a:t>
            </a:r>
            <a:r>
              <a:rPr lang="zh-CN" altLang="en-US" sz="2000" dirty="0">
                <a:solidFill>
                  <a:srgbClr val="000000"/>
                </a:solidFill>
                <a:latin typeface="Helvetica Neue"/>
              </a:rPr>
              <a:t>人类历史上的</a:t>
            </a:r>
            <a:r>
              <a:rPr lang="en-US" altLang="zh-CN" sz="2000" dirty="0">
                <a:solidFill>
                  <a:srgbClr val="000000"/>
                </a:solidFill>
                <a:latin typeface="Helvetica Neue"/>
              </a:rPr>
              <a:t>5</a:t>
            </a:r>
            <a:r>
              <a:rPr lang="zh-CN" altLang="en-US" sz="2000" dirty="0">
                <a:solidFill>
                  <a:srgbClr val="000000"/>
                </a:solidFill>
                <a:latin typeface="Helvetica Neue"/>
              </a:rPr>
              <a:t>次“人机大战”</a:t>
            </a:r>
            <a:endParaRPr lang="en-US" altLang="zh-CN" sz="2000" b="0" i="0" dirty="0">
              <a:solidFill>
                <a:srgbClr val="000000"/>
              </a:solidFill>
              <a:effectLst/>
              <a:latin typeface="Helvetica Neue"/>
            </a:endParaRPr>
          </a:p>
        </p:txBody>
      </p:sp>
      <p:pic>
        <p:nvPicPr>
          <p:cNvPr id="22" name="Picture 2" descr="http://qr.api.cli.im/qr?data=http%253A%252F%252Fmp.weixin.qq.com%252Fs%252FWEUrF6pePfDLYhUfqd-lRw&amp;level=H&amp;transparent=false&amp;bgcolor=%23ffffff&amp;forecolor=%23000000&amp;blockpixel=12&amp;marginblock=1&amp;logourl=&amp;size=280&amp;kid=cliim&amp;key=e35f243c0461b1f8bfd721fdbda473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6340" y="4399182"/>
            <a:ext cx="1896459" cy="189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7324"/>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10" name="标题 1"/>
          <p:cNvSpPr>
            <a:spLocks noGrp="1"/>
          </p:cNvSpPr>
          <p:nvPr>
            <p:ph type="title"/>
          </p:nvPr>
        </p:nvSpPr>
        <p:spPr>
          <a:xfrm>
            <a:off x="397933" y="392510"/>
            <a:ext cx="10090555" cy="821913"/>
          </a:xfrm>
        </p:spPr>
        <p:txBody>
          <a:bodyPr/>
          <a:lstStyle/>
          <a:p>
            <a:r>
              <a:rPr lang="zh-CN" altLang="en-US" dirty="0"/>
              <a:t>统计学和机器学习的对立与统一</a:t>
            </a:r>
          </a:p>
        </p:txBody>
      </p:sp>
      <p:graphicFrame>
        <p:nvGraphicFramePr>
          <p:cNvPr id="11" name="内容占位符 5"/>
          <p:cNvGraphicFramePr>
            <a:graphicFrameLocks noGrp="1"/>
          </p:cNvGraphicFramePr>
          <p:nvPr>
            <p:ph idx="1"/>
            <p:extLst>
              <p:ext uri="{D42A27DB-BD31-4B8C-83A1-F6EECF244321}">
                <p14:modId xmlns:p14="http://schemas.microsoft.com/office/powerpoint/2010/main" val="1272213674"/>
              </p:ext>
            </p:extLst>
          </p:nvPr>
        </p:nvGraphicFramePr>
        <p:xfrm>
          <a:off x="365964" y="1485984"/>
          <a:ext cx="796228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V. Vapnik pho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875" y="1493619"/>
            <a:ext cx="1728192" cy="25682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Leo Breiman.jpg"/>
          <p:cNvPicPr>
            <a:picLocks noChangeAspect="1" noChangeArrowheads="1"/>
          </p:cNvPicPr>
          <p:nvPr/>
        </p:nvPicPr>
        <p:blipFill rotWithShape="1">
          <a:blip r:embed="rId9">
            <a:extLst>
              <a:ext uri="{28A0092B-C50C-407E-A947-70E740481C1C}">
                <a14:useLocalDpi xmlns:a14="http://schemas.microsoft.com/office/drawing/2010/main" val="0"/>
              </a:ext>
            </a:extLst>
          </a:blip>
          <a:srcRect r="12201" b="18743"/>
          <a:stretch/>
        </p:blipFill>
        <p:spPr bwMode="auto">
          <a:xfrm>
            <a:off x="8667875" y="4156364"/>
            <a:ext cx="1728192" cy="21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27232"/>
      </p:ext>
    </p:extLst>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内容占位符 2"/>
          <p:cNvSpPr>
            <a:spLocks noGrp="1"/>
          </p:cNvSpPr>
          <p:nvPr>
            <p:ph idx="1"/>
          </p:nvPr>
        </p:nvSpPr>
        <p:spPr>
          <a:xfrm>
            <a:off x="812800" y="1700807"/>
            <a:ext cx="7083400" cy="4562277"/>
          </a:xfrm>
        </p:spPr>
        <p:txBody>
          <a:bodyPr/>
          <a:lstStyle/>
          <a:p>
            <a:r>
              <a:rPr lang="en-US" altLang="zh-CN" b="1" dirty="0" err="1">
                <a:latin typeface="+mn-ea"/>
              </a:rPr>
              <a:t>Anscombe</a:t>
            </a:r>
            <a:r>
              <a:rPr lang="zh-CN" altLang="en-US" b="1" dirty="0">
                <a:latin typeface="+mn-ea"/>
              </a:rPr>
              <a:t>的四组数据</a:t>
            </a:r>
            <a:r>
              <a:rPr lang="zh-CN" altLang="en-US" dirty="0">
                <a:latin typeface="+mn-ea"/>
              </a:rPr>
              <a:t>（</a:t>
            </a:r>
            <a:r>
              <a:rPr lang="en-US" altLang="zh-CN" dirty="0">
                <a:latin typeface="+mn-ea"/>
              </a:rPr>
              <a:t>Anscombe’s Quartet</a:t>
            </a:r>
            <a:r>
              <a:rPr lang="zh-CN" altLang="en-US" dirty="0"/>
              <a:t>）</a:t>
            </a:r>
          </a:p>
        </p:txBody>
      </p:sp>
      <p:graphicFrame>
        <p:nvGraphicFramePr>
          <p:cNvPr id="5" name="表格 4"/>
          <p:cNvGraphicFramePr>
            <a:graphicFrameLocks noGrp="1"/>
          </p:cNvGraphicFramePr>
          <p:nvPr>
            <p:extLst>
              <p:ext uri="{D42A27DB-BD31-4B8C-83A1-F6EECF244321}">
                <p14:modId xmlns:p14="http://schemas.microsoft.com/office/powerpoint/2010/main" val="3060282970"/>
              </p:ext>
            </p:extLst>
          </p:nvPr>
        </p:nvGraphicFramePr>
        <p:xfrm>
          <a:off x="1231946" y="2224811"/>
          <a:ext cx="6160198" cy="4084509"/>
        </p:xfrm>
        <a:graphic>
          <a:graphicData uri="http://schemas.openxmlformats.org/drawingml/2006/table">
            <a:tbl>
              <a:tblPr/>
              <a:tblGrid>
                <a:gridCol w="756163">
                  <a:extLst>
                    <a:ext uri="{9D8B030D-6E8A-4147-A177-3AD203B41FA5}">
                      <a16:colId xmlns:a16="http://schemas.microsoft.com/office/drawing/2014/main" val="20000"/>
                    </a:ext>
                  </a:extLst>
                </a:gridCol>
                <a:gridCol w="612963">
                  <a:extLst>
                    <a:ext uri="{9D8B030D-6E8A-4147-A177-3AD203B41FA5}">
                      <a16:colId xmlns:a16="http://schemas.microsoft.com/office/drawing/2014/main" val="20001"/>
                    </a:ext>
                  </a:extLst>
                </a:gridCol>
                <a:gridCol w="748304">
                  <a:extLst>
                    <a:ext uri="{9D8B030D-6E8A-4147-A177-3AD203B41FA5}">
                      <a16:colId xmlns:a16="http://schemas.microsoft.com/office/drawing/2014/main" val="20002"/>
                    </a:ext>
                  </a:extLst>
                </a:gridCol>
                <a:gridCol w="799821">
                  <a:extLst>
                    <a:ext uri="{9D8B030D-6E8A-4147-A177-3AD203B41FA5}">
                      <a16:colId xmlns:a16="http://schemas.microsoft.com/office/drawing/2014/main" val="20003"/>
                    </a:ext>
                  </a:extLst>
                </a:gridCol>
                <a:gridCol w="838241">
                  <a:extLst>
                    <a:ext uri="{9D8B030D-6E8A-4147-A177-3AD203B41FA5}">
                      <a16:colId xmlns:a16="http://schemas.microsoft.com/office/drawing/2014/main" val="20004"/>
                    </a:ext>
                  </a:extLst>
                </a:gridCol>
                <a:gridCol w="642652">
                  <a:extLst>
                    <a:ext uri="{9D8B030D-6E8A-4147-A177-3AD203B41FA5}">
                      <a16:colId xmlns:a16="http://schemas.microsoft.com/office/drawing/2014/main" val="20005"/>
                    </a:ext>
                  </a:extLst>
                </a:gridCol>
                <a:gridCol w="642652">
                  <a:extLst>
                    <a:ext uri="{9D8B030D-6E8A-4147-A177-3AD203B41FA5}">
                      <a16:colId xmlns:a16="http://schemas.microsoft.com/office/drawing/2014/main" val="20006"/>
                    </a:ext>
                  </a:extLst>
                </a:gridCol>
                <a:gridCol w="1119402">
                  <a:extLst>
                    <a:ext uri="{9D8B030D-6E8A-4147-A177-3AD203B41FA5}">
                      <a16:colId xmlns:a16="http://schemas.microsoft.com/office/drawing/2014/main" val="20007"/>
                    </a:ext>
                  </a:extLst>
                </a:gridCol>
              </a:tblGrid>
              <a:tr h="314193">
                <a:tc gridSpan="2">
                  <a:txBody>
                    <a:bodyPr/>
                    <a:lstStyle/>
                    <a:p>
                      <a:pPr algn="ctr">
                        <a:spcAft>
                          <a:spcPts val="0"/>
                        </a:spcAft>
                      </a:pPr>
                      <a:r>
                        <a:rPr lang="en-US" sz="1600" kern="100" dirty="0">
                          <a:solidFill>
                            <a:srgbClr val="FFFFFF"/>
                          </a:solidFill>
                          <a:latin typeface="Times New Roman"/>
                          <a:ea typeface="宋体"/>
                          <a:cs typeface="Times New Roman"/>
                        </a:rPr>
                        <a:t>I</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II</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III</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IV</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extLst>
                  <a:ext uri="{0D108BD9-81ED-4DB2-BD59-A6C34878D82A}">
                    <a16:rowId xmlns:a16="http://schemas.microsoft.com/office/drawing/2014/main" val="10000"/>
                  </a:ext>
                </a:extLst>
              </a:tr>
              <a:tr h="314193">
                <a:tc>
                  <a:txBody>
                    <a:bodyPr/>
                    <a:lstStyle/>
                    <a:p>
                      <a:pPr algn="ctr">
                        <a:spcAft>
                          <a:spcPts val="0"/>
                        </a:spcAft>
                      </a:pPr>
                      <a:r>
                        <a:rPr lang="en-US" sz="1600" b="1"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193">
                <a:tc>
                  <a:txBody>
                    <a:bodyPr/>
                    <a:lstStyle/>
                    <a:p>
                      <a:pPr algn="ctr">
                        <a:spcAft>
                          <a:spcPts val="0"/>
                        </a:spcAft>
                      </a:pPr>
                      <a:r>
                        <a:rPr lang="en-US" sz="1600" b="1"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9.14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7.46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6.58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193">
                <a:tc>
                  <a:txBody>
                    <a:bodyPr/>
                    <a:lstStyle/>
                    <a:p>
                      <a:pPr algn="ctr">
                        <a:spcAft>
                          <a:spcPts val="0"/>
                        </a:spcAft>
                      </a:pPr>
                      <a:r>
                        <a:rPr lang="en-US" sz="1600" b="1"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6.95</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6.77</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76</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193">
                <a:tc>
                  <a:txBody>
                    <a:bodyPr/>
                    <a:lstStyle/>
                    <a:p>
                      <a:pPr algn="ctr">
                        <a:spcAft>
                          <a:spcPts val="0"/>
                        </a:spcAft>
                      </a:pPr>
                      <a:r>
                        <a:rPr lang="en-US" sz="1600" b="1" kern="100" dirty="0">
                          <a:latin typeface="Times New Roman"/>
                          <a:ea typeface="宋体"/>
                          <a:cs typeface="Times New Roman"/>
                        </a:rPr>
                        <a:t>13.0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7.58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13.0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13.0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7.71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193">
                <a:tc>
                  <a:txBody>
                    <a:bodyPr/>
                    <a:lstStyle/>
                    <a:p>
                      <a:pPr algn="ctr">
                        <a:spcAft>
                          <a:spcPts val="0"/>
                        </a:spcAft>
                      </a:pPr>
                      <a:r>
                        <a:rPr lang="en-US" sz="1600" b="1"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8.77</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7.11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193">
                <a:tc>
                  <a:txBody>
                    <a:bodyPr/>
                    <a:lstStyle/>
                    <a:p>
                      <a:pPr algn="ctr">
                        <a:spcAft>
                          <a:spcPts val="0"/>
                        </a:spcAft>
                      </a:pPr>
                      <a:r>
                        <a:rPr lang="en-US" sz="1600" b="1"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8.33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7.81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8.47</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193">
                <a:tc>
                  <a:txBody>
                    <a:bodyPr/>
                    <a:lstStyle/>
                    <a:p>
                      <a:pPr algn="ctr">
                        <a:spcAft>
                          <a:spcPts val="0"/>
                        </a:spcAft>
                      </a:pPr>
                      <a:r>
                        <a:rPr lang="en-US" sz="1600" b="1"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9.96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193">
                <a:tc>
                  <a:txBody>
                    <a:bodyPr/>
                    <a:lstStyle/>
                    <a:p>
                      <a:pPr algn="ctr">
                        <a:spcAft>
                          <a:spcPts val="0"/>
                        </a:spcAft>
                      </a:pPr>
                      <a:r>
                        <a:rPr lang="en-US" sz="1600" b="1"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7.24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6.13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25</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193">
                <a:tc>
                  <a:txBody>
                    <a:bodyPr/>
                    <a:lstStyle/>
                    <a:p>
                      <a:pPr algn="ctr">
                        <a:spcAft>
                          <a:spcPts val="0"/>
                        </a:spcAft>
                      </a:pPr>
                      <a:r>
                        <a:rPr lang="en-US" sz="1600" b="1"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3.10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39</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12.50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193">
                <a:tc>
                  <a:txBody>
                    <a:bodyPr/>
                    <a:lstStyle/>
                    <a:p>
                      <a:pPr algn="ctr">
                        <a:spcAft>
                          <a:spcPts val="0"/>
                        </a:spcAft>
                      </a:pPr>
                      <a:r>
                        <a:rPr lang="en-US" sz="1600" b="1"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9.13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8.15</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56</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193">
                <a:tc>
                  <a:txBody>
                    <a:bodyPr/>
                    <a:lstStyle/>
                    <a:p>
                      <a:pPr algn="ctr">
                        <a:spcAft>
                          <a:spcPts val="0"/>
                        </a:spcAft>
                      </a:pPr>
                      <a:r>
                        <a:rPr lang="en-US" sz="1600" b="1"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4.82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6.42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7.91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193">
                <a:tc>
                  <a:txBody>
                    <a:bodyPr/>
                    <a:lstStyle/>
                    <a:p>
                      <a:pPr algn="ctr">
                        <a:spcAft>
                          <a:spcPts val="0"/>
                        </a:spcAft>
                      </a:pPr>
                      <a:r>
                        <a:rPr lang="en-US" sz="1600" b="1" kern="100" dirty="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68</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73</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6.89</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577" y="2190424"/>
            <a:ext cx="3870071" cy="239782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8138513" y="5085184"/>
            <a:ext cx="3790135"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a:t>Anscombe F J. Graphs in statistical analysis[J]. The American Statistician, 1973, 27(1): 17-21.</a:t>
            </a:r>
            <a:endParaRPr lang="zh-CN" altLang="en-US" dirty="0"/>
          </a:p>
        </p:txBody>
      </p:sp>
      <p:sp>
        <p:nvSpPr>
          <p:cNvPr id="12" name="标题 1"/>
          <p:cNvSpPr>
            <a:spLocks noGrp="1"/>
          </p:cNvSpPr>
          <p:nvPr>
            <p:ph type="title"/>
          </p:nvPr>
        </p:nvSpPr>
        <p:spPr>
          <a:xfrm>
            <a:off x="397933" y="392510"/>
            <a:ext cx="10522603" cy="821913"/>
          </a:xfrm>
        </p:spPr>
        <p:txBody>
          <a:bodyPr/>
          <a:lstStyle/>
          <a:p>
            <a:r>
              <a:rPr lang="zh-CN" altLang="en-US" dirty="0"/>
              <a:t>数据可视化在数据科学中的重要地位</a:t>
            </a:r>
          </a:p>
        </p:txBody>
      </p:sp>
    </p:spTree>
    <p:extLst>
      <p:ext uri="{BB962C8B-B14F-4D97-AF65-F5344CB8AC3E}">
        <p14:creationId xmlns:p14="http://schemas.microsoft.com/office/powerpoint/2010/main" val="1476952295"/>
      </p:ext>
    </p:extLst>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407368" y="874467"/>
            <a:ext cx="6984776" cy="593735"/>
          </a:xfrm>
        </p:spPr>
        <p:txBody>
          <a:bodyPr/>
          <a:lstStyle/>
          <a:p>
            <a:r>
              <a:rPr lang="en-US" altLang="zh-CN" b="1" dirty="0">
                <a:latin typeface="Times New Roman" panose="02020603050405020304" pitchFamily="18" charset="0"/>
                <a:cs typeface="Times New Roman" panose="02020603050405020304" pitchFamily="18" charset="0"/>
              </a:rPr>
              <a:t>Anscombe’s Quartet</a:t>
            </a:r>
            <a:br>
              <a:rPr lang="en-US" altLang="zh-CN" b="1" dirty="0"/>
            </a:br>
            <a:endParaRPr lang="zh-CN" altLang="en-US" dirty="0"/>
          </a:p>
        </p:txBody>
      </p:sp>
      <p:pic>
        <p:nvPicPr>
          <p:cNvPr id="5" name="Picture 1"/>
          <p:cNvPicPr>
            <a:picLocks noChangeAspect="1" noChangeArrowheads="1"/>
          </p:cNvPicPr>
          <p:nvPr/>
        </p:nvPicPr>
        <p:blipFill>
          <a:blip r:embed="rId3"/>
          <a:srcRect/>
          <a:stretch>
            <a:fillRect/>
          </a:stretch>
        </p:blipFill>
        <p:spPr bwMode="auto">
          <a:xfrm>
            <a:off x="1142268" y="2056869"/>
            <a:ext cx="5514976" cy="4020007"/>
          </a:xfrm>
          <a:prstGeom prst="rect">
            <a:avLst/>
          </a:prstGeom>
          <a:noFill/>
          <a:ln w="9525">
            <a:noFill/>
            <a:miter lim="800000"/>
            <a:headEnd/>
            <a:tailEnd/>
          </a:ln>
          <a:effectLst/>
        </p:spPr>
      </p:pic>
      <p:sp>
        <p:nvSpPr>
          <p:cNvPr id="6" name="TextBox 6"/>
          <p:cNvSpPr txBox="1"/>
          <p:nvPr/>
        </p:nvSpPr>
        <p:spPr>
          <a:xfrm>
            <a:off x="7728393" y="5837046"/>
            <a:ext cx="428628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John Snow</a:t>
            </a:r>
            <a:r>
              <a:rPr lang="zh-CN" altLang="en-US" dirty="0"/>
              <a:t>的鬼地图（</a:t>
            </a:r>
            <a:r>
              <a:rPr lang="en-US" dirty="0"/>
              <a:t>Ghost Map</a:t>
            </a:r>
            <a:r>
              <a:rPr lang="zh-CN" altLang="en-US" dirty="0"/>
              <a:t>）</a:t>
            </a:r>
          </a:p>
        </p:txBody>
      </p:sp>
      <p:pic>
        <p:nvPicPr>
          <p:cNvPr id="8" name="Picture 4" descr="http://www.datavis.ca/gallery/images/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2083426"/>
            <a:ext cx="4032448" cy="36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5082"/>
      </p:ext>
    </p:extLst>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397933" y="392510"/>
            <a:ext cx="9514491" cy="821913"/>
          </a:xfrm>
        </p:spPr>
        <p:txBody>
          <a:bodyPr/>
          <a:lstStyle/>
          <a:p>
            <a:r>
              <a:rPr lang="zh-CN" altLang="zh-CN" dirty="0"/>
              <a:t>数据的故事化（</a:t>
            </a:r>
            <a:r>
              <a:rPr lang="en-US" altLang="zh-CN" dirty="0"/>
              <a:t>Storytelling</a:t>
            </a:r>
            <a:r>
              <a:rPr lang="zh-CN" altLang="zh-CN" dirty="0"/>
              <a:t>）</a:t>
            </a:r>
            <a:endParaRPr lang="zh-CN" altLang="en-US" dirty="0"/>
          </a:p>
        </p:txBody>
      </p:sp>
      <p:pic>
        <p:nvPicPr>
          <p:cNvPr id="5" name="图片 4" descr="http://d.hiphotos.baidu.com/baike/w%3D268%3Bg%3D0/sign=4b031e1e0bf79052ef1f403834c8b0f7/f9dcd100baa1cd11192c1f2dbb12c8fcc3ce2d20.jpg"/>
          <p:cNvPicPr/>
          <p:nvPr/>
        </p:nvPicPr>
        <p:blipFill>
          <a:blip r:embed="rId3">
            <a:extLst>
              <a:ext uri="{28A0092B-C50C-407E-A947-70E740481C1C}">
                <a14:useLocalDpi xmlns:a14="http://schemas.microsoft.com/office/drawing/2010/main" val="0"/>
              </a:ext>
            </a:extLst>
          </a:blip>
          <a:srcRect/>
          <a:stretch>
            <a:fillRect/>
          </a:stretch>
        </p:blipFill>
        <p:spPr bwMode="auto">
          <a:xfrm>
            <a:off x="1248139" y="1484784"/>
            <a:ext cx="3168352" cy="4801314"/>
          </a:xfrm>
          <a:prstGeom prst="rect">
            <a:avLst/>
          </a:prstGeom>
          <a:noFill/>
          <a:ln>
            <a:noFill/>
          </a:ln>
        </p:spPr>
      </p:pic>
      <p:sp>
        <p:nvSpPr>
          <p:cNvPr id="6" name="矩形 5"/>
          <p:cNvSpPr/>
          <p:nvPr/>
        </p:nvSpPr>
        <p:spPr>
          <a:xfrm>
            <a:off x="5591944" y="1515561"/>
            <a:ext cx="3384376" cy="477053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5740">
              <a:spcAft>
                <a:spcPts val="0"/>
              </a:spcAft>
            </a:pPr>
            <a:r>
              <a:rPr lang="en-US" altLang="zh-CN" sz="1600" kern="0" dirty="0">
                <a:solidFill>
                  <a:srgbClr val="000000"/>
                </a:solidFill>
                <a:latin typeface="宋体" panose="02010600030101010101" pitchFamily="2" charset="-122"/>
                <a:ea typeface="等线" panose="02010600030101010101" pitchFamily="2" charset="-122"/>
                <a:cs typeface="宋体" panose="02010600030101010101" pitchFamily="2" charset="-122"/>
              </a:rPr>
              <a:t>1912</a:t>
            </a:r>
            <a:r>
              <a:rPr lang="zh-CN" altLang="zh-CN" sz="1600" kern="0" dirty="0">
                <a:solidFill>
                  <a:srgbClr val="000000"/>
                </a:solidFill>
                <a:latin typeface="等线" panose="02010600030101010101" pitchFamily="2" charset="-122"/>
                <a:cs typeface="宋体" panose="02010600030101010101" pitchFamily="2" charset="-122"/>
              </a:rPr>
              <a:t>年</a:t>
            </a:r>
            <a:r>
              <a:rPr lang="en-US" altLang="zh-CN" sz="1600" kern="0" dirty="0">
                <a:solidFill>
                  <a:srgbClr val="000000"/>
                </a:solidFill>
                <a:latin typeface="等线" panose="02010600030101010101" pitchFamily="2" charset="-122"/>
                <a:cs typeface="宋体" panose="02010600030101010101" pitchFamily="2" charset="-122"/>
              </a:rPr>
              <a:t>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14</a:t>
            </a:r>
            <a:r>
              <a:rPr lang="zh-CN" altLang="zh-CN" sz="1600" kern="0" dirty="0">
                <a:solidFill>
                  <a:srgbClr val="000000"/>
                </a:solidFill>
                <a:latin typeface="等线" panose="02010600030101010101" pitchFamily="2" charset="-122"/>
                <a:cs typeface="宋体" panose="02010600030101010101" pitchFamily="2" charset="-122"/>
              </a:rPr>
              <a:t>日，</a:t>
            </a:r>
            <a:r>
              <a:rPr lang="en-US" altLang="zh-CN" sz="1600" kern="0" dirty="0">
                <a:solidFill>
                  <a:srgbClr val="000000"/>
                </a:solidFill>
                <a:latin typeface="等线" panose="02010600030101010101" pitchFamily="2" charset="-122"/>
                <a:cs typeface="宋体" panose="02010600030101010101" pitchFamily="2" charset="-122"/>
              </a:rPr>
              <a:t>“</a:t>
            </a:r>
            <a:r>
              <a:rPr lang="zh-CN" altLang="zh-CN" sz="1600" kern="0" dirty="0">
                <a:solidFill>
                  <a:srgbClr val="000000"/>
                </a:solidFill>
                <a:latin typeface="等线" panose="02010600030101010101" pitchFamily="2" charset="-122"/>
                <a:cs typeface="宋体" panose="02010600030101010101" pitchFamily="2" charset="-122"/>
              </a:rPr>
              <a:t>泰坦尼克号</a:t>
            </a:r>
            <a:r>
              <a:rPr lang="en-US" altLang="zh-CN" sz="1600" kern="0" dirty="0">
                <a:solidFill>
                  <a:srgbClr val="000000"/>
                </a:solidFill>
                <a:latin typeface="等线" panose="02010600030101010101" pitchFamily="2" charset="-122"/>
                <a:cs typeface="宋体" panose="02010600030101010101" pitchFamily="2" charset="-122"/>
              </a:rPr>
              <a:t>” 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14</a:t>
            </a:r>
            <a:r>
              <a:rPr lang="zh-CN" altLang="zh-CN" sz="1600" kern="0" dirty="0">
                <a:solidFill>
                  <a:srgbClr val="000000"/>
                </a:solidFill>
                <a:latin typeface="等线" panose="02010600030101010101" pitchFamily="2" charset="-122"/>
                <a:cs typeface="宋体" panose="02010600030101010101" pitchFamily="2" charset="-122"/>
              </a:rPr>
              <a:t>日晚</a:t>
            </a:r>
            <a:r>
              <a:rPr lang="en-US" altLang="zh-CN" sz="1600" kern="0" dirty="0">
                <a:solidFill>
                  <a:srgbClr val="000000"/>
                </a:solidFill>
                <a:latin typeface="等线" panose="02010600030101010101" pitchFamily="2" charset="-122"/>
                <a:cs typeface="宋体" panose="02010600030101010101" pitchFamily="2" charset="-122"/>
              </a:rPr>
              <a:t>11</a:t>
            </a:r>
            <a:r>
              <a:rPr lang="zh-CN" altLang="zh-CN" sz="1600" kern="0" dirty="0">
                <a:solidFill>
                  <a:srgbClr val="000000"/>
                </a:solidFill>
                <a:latin typeface="等线" panose="02010600030101010101" pitchFamily="2" charset="-122"/>
                <a:cs typeface="宋体" panose="02010600030101010101" pitchFamily="2" charset="-122"/>
              </a:rPr>
              <a:t>点</a:t>
            </a:r>
            <a:r>
              <a:rPr lang="en-US" altLang="zh-CN" sz="1600" kern="0" dirty="0">
                <a:solidFill>
                  <a:srgbClr val="000000"/>
                </a:solidFill>
                <a:latin typeface="等线" panose="02010600030101010101" pitchFamily="2" charset="-122"/>
                <a:cs typeface="宋体" panose="02010600030101010101" pitchFamily="2" charset="-122"/>
              </a:rPr>
              <a:t>40</a:t>
            </a:r>
            <a:r>
              <a:rPr lang="zh-CN" altLang="zh-CN" sz="1600" kern="0" dirty="0">
                <a:solidFill>
                  <a:srgbClr val="000000"/>
                </a:solidFill>
                <a:latin typeface="等线" panose="02010600030101010101" pitchFamily="2" charset="-122"/>
                <a:cs typeface="宋体" panose="02010600030101010101" pitchFamily="2" charset="-122"/>
              </a:rPr>
              <a:t>分，</a:t>
            </a:r>
            <a:r>
              <a:rPr lang="en-US" altLang="zh-CN" sz="1600" kern="0" dirty="0" err="1">
                <a:solidFill>
                  <a:srgbClr val="000000"/>
                </a:solidFill>
                <a:latin typeface="宋体" panose="02010600030101010101" pitchFamily="2" charset="-122"/>
                <a:ea typeface="等线" panose="02010600030101010101" pitchFamily="2" charset="-122"/>
                <a:cs typeface="宋体" panose="02010600030101010101" pitchFamily="2" charset="-122"/>
                <a:hlinkClick r:id="rId4"/>
              </a:rPr>
              <a:t>泰坦尼克号</a:t>
            </a:r>
            <a:r>
              <a:rPr lang="zh-CN" altLang="zh-CN" sz="1600" kern="0" dirty="0">
                <a:solidFill>
                  <a:srgbClr val="000000"/>
                </a:solidFill>
                <a:latin typeface="等线" panose="02010600030101010101" pitchFamily="2" charset="-122"/>
                <a:cs typeface="宋体" panose="02010600030101010101" pitchFamily="2" charset="-122"/>
              </a:rPr>
              <a:t>在北大西洋撞上冰山（</a:t>
            </a:r>
            <a:r>
              <a:rPr lang="en-US" altLang="zh-CN" sz="1600" kern="0" dirty="0">
                <a:solidFill>
                  <a:srgbClr val="000000"/>
                </a:solidFill>
                <a:latin typeface="等线" panose="02010600030101010101" pitchFamily="2" charset="-122"/>
                <a:cs typeface="宋体" panose="02010600030101010101" pitchFamily="2" charset="-122"/>
              </a:rPr>
              <a:t>41</a:t>
            </a:r>
            <a:r>
              <a:rPr lang="zh-CN" altLang="zh-CN" sz="1600" kern="0" dirty="0">
                <a:solidFill>
                  <a:srgbClr val="000000"/>
                </a:solidFill>
                <a:latin typeface="等线" panose="02010600030101010101" pitchFamily="2" charset="-122"/>
                <a:cs typeface="宋体" panose="02010600030101010101" pitchFamily="2" charset="-122"/>
              </a:rPr>
              <a:t>°</a:t>
            </a:r>
            <a:r>
              <a:rPr lang="en-US" altLang="zh-CN" sz="1600" kern="0" dirty="0">
                <a:solidFill>
                  <a:srgbClr val="000000"/>
                </a:solidFill>
                <a:latin typeface="等线" panose="02010600030101010101" pitchFamily="2" charset="-122"/>
                <a:cs typeface="宋体" panose="02010600030101010101" pitchFamily="2" charset="-122"/>
              </a:rPr>
              <a:t>43'55.66"N 49</a:t>
            </a:r>
            <a:r>
              <a:rPr lang="zh-CN" altLang="zh-CN" sz="1600" kern="0" dirty="0">
                <a:solidFill>
                  <a:srgbClr val="000000"/>
                </a:solidFill>
                <a:latin typeface="等线" panose="02010600030101010101" pitchFamily="2" charset="-122"/>
                <a:cs typeface="宋体" panose="02010600030101010101" pitchFamily="2" charset="-122"/>
              </a:rPr>
              <a:t>°</a:t>
            </a:r>
            <a:r>
              <a:rPr lang="en-US" altLang="zh-CN" sz="1600" kern="0" dirty="0">
                <a:solidFill>
                  <a:srgbClr val="000000"/>
                </a:solidFill>
                <a:latin typeface="等线" panose="02010600030101010101" pitchFamily="2" charset="-122"/>
                <a:cs typeface="宋体" panose="02010600030101010101" pitchFamily="2" charset="-122"/>
              </a:rPr>
              <a:t>56'45.02"W</a:t>
            </a:r>
            <a:r>
              <a:rPr lang="zh-CN" altLang="zh-CN" sz="1600" kern="0" dirty="0">
                <a:solidFill>
                  <a:srgbClr val="000000"/>
                </a:solidFill>
                <a:latin typeface="等线" panose="02010600030101010101" pitchFamily="2" charset="-122"/>
                <a:cs typeface="宋体" panose="02010600030101010101" pitchFamily="2" charset="-122"/>
              </a:rPr>
              <a:t>附近），</a:t>
            </a:r>
            <a:r>
              <a:rPr lang="en-US" altLang="zh-CN" sz="1600" kern="0" dirty="0">
                <a:solidFill>
                  <a:srgbClr val="000000"/>
                </a:solidFill>
                <a:latin typeface="等线" panose="02010600030101010101" pitchFamily="2" charset="-122"/>
                <a:cs typeface="宋体" panose="02010600030101010101" pitchFamily="2" charset="-122"/>
              </a:rPr>
              <a:t>2</a:t>
            </a:r>
            <a:r>
              <a:rPr lang="zh-CN" altLang="zh-CN" sz="1600" kern="0" dirty="0">
                <a:solidFill>
                  <a:srgbClr val="000000"/>
                </a:solidFill>
                <a:latin typeface="等线" panose="02010600030101010101" pitchFamily="2" charset="-122"/>
                <a:cs typeface="宋体" panose="02010600030101010101" pitchFamily="2" charset="-122"/>
              </a:rPr>
              <a:t>小时</a:t>
            </a:r>
            <a:r>
              <a:rPr lang="en-US" altLang="zh-CN" sz="1600" kern="0" dirty="0">
                <a:solidFill>
                  <a:srgbClr val="000000"/>
                </a:solidFill>
                <a:latin typeface="等线" panose="02010600030101010101" pitchFamily="2" charset="-122"/>
                <a:cs typeface="宋体" panose="02010600030101010101" pitchFamily="2" charset="-122"/>
              </a:rPr>
              <a:t>40</a:t>
            </a:r>
            <a:r>
              <a:rPr lang="zh-CN" altLang="zh-CN" sz="1600" kern="0" dirty="0">
                <a:solidFill>
                  <a:srgbClr val="000000"/>
                </a:solidFill>
                <a:latin typeface="等线" panose="02010600030101010101" pitchFamily="2" charset="-122"/>
                <a:cs typeface="宋体" panose="02010600030101010101" pitchFamily="2" charset="-122"/>
              </a:rPr>
              <a:t>分钟后，</a:t>
            </a:r>
            <a:r>
              <a:rPr lang="en-US" altLang="zh-CN" sz="1600" kern="0" dirty="0">
                <a:solidFill>
                  <a:srgbClr val="000000"/>
                </a:solidFill>
                <a:latin typeface="等线" panose="02010600030101010101" pitchFamily="2" charset="-122"/>
                <a:cs typeface="宋体" panose="02010600030101010101" pitchFamily="2" charset="-122"/>
              </a:rPr>
              <a:t>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15</a:t>
            </a:r>
            <a:r>
              <a:rPr lang="zh-CN" altLang="zh-CN" sz="1600" kern="0" dirty="0">
                <a:solidFill>
                  <a:srgbClr val="000000"/>
                </a:solidFill>
                <a:latin typeface="等线" panose="02010600030101010101" pitchFamily="2" charset="-122"/>
                <a:cs typeface="宋体" panose="02010600030101010101" pitchFamily="2" charset="-122"/>
              </a:rPr>
              <a:t>日凌晨</a:t>
            </a:r>
            <a:r>
              <a:rPr lang="en-US" altLang="zh-CN" sz="1600" kern="0" dirty="0">
                <a:solidFill>
                  <a:srgbClr val="000000"/>
                </a:solidFill>
                <a:latin typeface="等线" panose="02010600030101010101" pitchFamily="2" charset="-122"/>
                <a:cs typeface="宋体" panose="02010600030101010101" pitchFamily="2" charset="-122"/>
              </a:rPr>
              <a:t>2</a:t>
            </a:r>
            <a:r>
              <a:rPr lang="zh-CN" altLang="zh-CN" sz="1600" kern="0" dirty="0">
                <a:solidFill>
                  <a:srgbClr val="000000"/>
                </a:solidFill>
                <a:latin typeface="等线" panose="02010600030101010101" pitchFamily="2" charset="-122"/>
                <a:cs typeface="宋体" panose="02010600030101010101" pitchFamily="2" charset="-122"/>
              </a:rPr>
              <a:t>点</a:t>
            </a:r>
            <a:r>
              <a:rPr lang="en-US" altLang="zh-CN" sz="1600" kern="0" dirty="0">
                <a:solidFill>
                  <a:srgbClr val="000000"/>
                </a:solidFill>
                <a:latin typeface="等线" panose="02010600030101010101" pitchFamily="2" charset="-122"/>
                <a:cs typeface="宋体" panose="02010600030101010101" pitchFamily="2" charset="-122"/>
              </a:rPr>
              <a:t>20</a:t>
            </a:r>
            <a:r>
              <a:rPr lang="zh-CN" altLang="zh-CN" sz="1600" kern="0" dirty="0">
                <a:solidFill>
                  <a:srgbClr val="000000"/>
                </a:solidFill>
                <a:latin typeface="等线" panose="02010600030101010101" pitchFamily="2" charset="-122"/>
                <a:cs typeface="宋体" panose="02010600030101010101" pitchFamily="2" charset="-122"/>
              </a:rPr>
              <a:t>分沉没，由于只有</a:t>
            </a:r>
            <a:r>
              <a:rPr lang="en-US" altLang="zh-CN" sz="1600" kern="0" dirty="0">
                <a:solidFill>
                  <a:srgbClr val="000000"/>
                </a:solidFill>
                <a:latin typeface="等线" panose="02010600030101010101" pitchFamily="2" charset="-122"/>
                <a:cs typeface="宋体" panose="02010600030101010101" pitchFamily="2" charset="-122"/>
              </a:rPr>
              <a:t>20</a:t>
            </a:r>
            <a:r>
              <a:rPr lang="zh-CN" altLang="zh-CN" sz="1600" kern="0" dirty="0">
                <a:solidFill>
                  <a:srgbClr val="000000"/>
                </a:solidFill>
                <a:latin typeface="等线" panose="02010600030101010101" pitchFamily="2" charset="-122"/>
                <a:cs typeface="宋体" panose="02010600030101010101" pitchFamily="2" charset="-122"/>
              </a:rPr>
              <a:t>艘救生艇，</a:t>
            </a:r>
            <a:r>
              <a:rPr lang="en-US" altLang="zh-CN" sz="1600" kern="0" dirty="0">
                <a:solidFill>
                  <a:srgbClr val="000000"/>
                </a:solidFill>
                <a:latin typeface="等线" panose="02010600030101010101" pitchFamily="2" charset="-122"/>
                <a:cs typeface="宋体" panose="02010600030101010101" pitchFamily="2" charset="-122"/>
              </a:rPr>
              <a:t>1523</a:t>
            </a:r>
            <a:r>
              <a:rPr lang="zh-CN" altLang="zh-CN" sz="1600" kern="0" dirty="0">
                <a:solidFill>
                  <a:srgbClr val="000000"/>
                </a:solidFill>
                <a:latin typeface="等线" panose="02010600030101010101" pitchFamily="2" charset="-122"/>
                <a:cs typeface="宋体" panose="02010600030101010101" pitchFamily="2" charset="-122"/>
              </a:rPr>
              <a:t>人葬身海底。</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266700">
              <a:spcAft>
                <a:spcPts val="0"/>
              </a:spcAft>
            </a:pPr>
            <a:r>
              <a:rPr lang="en-US" altLang="zh-CN" sz="1600" kern="0" dirty="0">
                <a:solidFill>
                  <a:srgbClr val="000000"/>
                </a:solidFill>
                <a:latin typeface="宋体" panose="02010600030101010101" pitchFamily="2" charset="-122"/>
                <a:ea typeface="等线" panose="02010600030101010101" pitchFamily="2" charset="-122"/>
                <a:cs typeface="宋体" panose="02010600030101010101" pitchFamily="2" charset="-122"/>
              </a:rPr>
              <a:t> </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indent="205740">
              <a:spcAft>
                <a:spcPts val="0"/>
              </a:spcAft>
            </a:pPr>
            <a:r>
              <a:rPr lang="zh-CN" altLang="zh-CN" sz="1600" kern="0" dirty="0">
                <a:solidFill>
                  <a:srgbClr val="000000"/>
                </a:solidFill>
                <a:latin typeface="等线" panose="02010600030101010101" pitchFamily="2" charset="-122"/>
                <a:cs typeface="宋体" panose="02010600030101010101" pitchFamily="2" charset="-122"/>
              </a:rPr>
              <a:t>头等舱乘客：</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男士：</a:t>
            </a:r>
            <a:r>
              <a:rPr lang="en-US" altLang="zh-CN" sz="1600" kern="0" dirty="0">
                <a:solidFill>
                  <a:srgbClr val="000000"/>
                </a:solidFill>
                <a:latin typeface="等线" panose="02010600030101010101" pitchFamily="2" charset="-122"/>
                <a:cs typeface="宋体" panose="02010600030101010101" pitchFamily="2" charset="-122"/>
              </a:rPr>
              <a:t>175</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57</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32.6%</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女士：</a:t>
            </a:r>
            <a:r>
              <a:rPr lang="en-US" altLang="zh-CN" sz="1600" kern="0" dirty="0">
                <a:solidFill>
                  <a:srgbClr val="000000"/>
                </a:solidFill>
                <a:latin typeface="等线" panose="02010600030101010101" pitchFamily="2" charset="-122"/>
                <a:cs typeface="宋体" panose="02010600030101010101" pitchFamily="2" charset="-122"/>
              </a:rPr>
              <a:t>144</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140</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97.2%</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儿童：</a:t>
            </a:r>
            <a:r>
              <a:rPr lang="en-US" altLang="zh-CN" sz="1600" kern="0" dirty="0">
                <a:solidFill>
                  <a:srgbClr val="000000"/>
                </a:solidFill>
                <a:latin typeface="等线" panose="02010600030101010101" pitchFamily="2" charset="-122"/>
                <a:cs typeface="宋体" panose="02010600030101010101" pitchFamily="2" charset="-122"/>
              </a:rPr>
              <a:t>6</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5</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83.3%</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r>
              <a:rPr lang="zh-CN" altLang="zh-CN" sz="1600" kern="0" dirty="0">
                <a:solidFill>
                  <a:srgbClr val="000000"/>
                </a:solidFill>
                <a:cs typeface="宋体" panose="02010600030101010101" pitchFamily="2" charset="-122"/>
              </a:rPr>
              <a:t>乘客名单及详细信息如下</a:t>
            </a:r>
            <a:endParaRPr lang="en-US" altLang="zh-CN" sz="1600" kern="0" dirty="0">
              <a:solidFill>
                <a:srgbClr val="000000"/>
              </a:solidFill>
              <a:cs typeface="宋体" panose="02010600030101010101" pitchFamily="2" charset="-122"/>
            </a:endParaRPr>
          </a:p>
          <a:p>
            <a:r>
              <a:rPr lang="en-US" altLang="zh-CN" sz="1600" kern="0" dirty="0">
                <a:solidFill>
                  <a:srgbClr val="000000"/>
                </a:solidFill>
                <a:cs typeface="宋体" panose="02010600030101010101" pitchFamily="2" charset="-122"/>
              </a:rPr>
              <a:t>       ……</a:t>
            </a:r>
          </a:p>
          <a:p>
            <a:endParaRPr lang="en-US" altLang="zh-CN" sz="1600" kern="0" dirty="0">
              <a:solidFill>
                <a:srgbClr val="000000"/>
              </a:solidFill>
            </a:endParaRPr>
          </a:p>
          <a:p>
            <a:endParaRPr lang="zh-CN" altLang="en-US" sz="1600" dirty="0"/>
          </a:p>
        </p:txBody>
      </p:sp>
    </p:spTree>
    <p:extLst>
      <p:ext uri="{BB962C8B-B14F-4D97-AF65-F5344CB8AC3E}">
        <p14:creationId xmlns:p14="http://schemas.microsoft.com/office/powerpoint/2010/main" val="858156405"/>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a:xfrm>
            <a:off x="5429245" y="0"/>
            <a:ext cx="2178923" cy="260648"/>
          </a:xfrm>
        </p:spPr>
        <p:txBody>
          <a:bodyPr/>
          <a:lstStyle/>
          <a:p>
            <a:r>
              <a:rPr lang="en-US" altLang="zh-CN" dirty="0"/>
              <a:t>►1. </a:t>
            </a:r>
            <a:r>
              <a:rPr lang="zh-CN" altLang="en-US" dirty="0"/>
              <a:t>数据科学的提出背景</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5632" y="4804760"/>
            <a:ext cx="1796809" cy="1796809"/>
          </a:xfrm>
          <a:prstGeom prst="rect">
            <a:avLst/>
          </a:prstGeom>
        </p:spPr>
      </p:pic>
      <p:pic>
        <p:nvPicPr>
          <p:cNvPr id="14" name="Picture 2" descr="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0082"/>
          <a:stretch/>
        </p:blipFill>
        <p:spPr bwMode="auto">
          <a:xfrm>
            <a:off x="9224311" y="3137154"/>
            <a:ext cx="1422907" cy="142425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10549218" y="3361081"/>
            <a:ext cx="515334" cy="1200329"/>
          </a:xfrm>
          <a:prstGeom prst="rect">
            <a:avLst/>
          </a:prstGeom>
          <a:noFill/>
        </p:spPr>
        <p:txBody>
          <a:bodyPr wrap="square" rtlCol="0">
            <a:spAutoFit/>
          </a:bodyPr>
          <a:lstStyle/>
          <a:p>
            <a:r>
              <a:rPr lang="zh-CN" altLang="en-US" sz="7200" b="1" dirty="0">
                <a:solidFill>
                  <a:srgbClr val="FF0000"/>
                </a:solidFill>
                <a:latin typeface="华文琥珀" panose="02010800040101010101" pitchFamily="2" charset="-122"/>
                <a:ea typeface="华文琥珀" panose="02010800040101010101" pitchFamily="2" charset="-122"/>
              </a:rPr>
              <a:t>？</a:t>
            </a:r>
          </a:p>
        </p:txBody>
      </p:sp>
      <p:sp>
        <p:nvSpPr>
          <p:cNvPr id="16" name="椭圆 15"/>
          <p:cNvSpPr/>
          <p:nvPr/>
        </p:nvSpPr>
        <p:spPr>
          <a:xfrm>
            <a:off x="9102961" y="1478058"/>
            <a:ext cx="1512168" cy="14157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spc="50" dirty="0">
                <a:ln w="0"/>
                <a:solidFill>
                  <a:srgbClr val="C00000"/>
                </a:solidFill>
                <a:effectLst>
                  <a:innerShdw blurRad="63500" dist="50800" dir="13500000">
                    <a:srgbClr val="000000">
                      <a:alpha val="50000"/>
                    </a:srgbClr>
                  </a:innerShdw>
                </a:effectLst>
              </a:rPr>
              <a:t>IDC</a:t>
            </a:r>
          </a:p>
          <a:p>
            <a:pPr algn="ctr"/>
            <a:r>
              <a:rPr lang="en-US" altLang="zh-CN" b="1" spc="50" dirty="0">
                <a:ln w="0"/>
                <a:solidFill>
                  <a:srgbClr val="C00000"/>
                </a:solidFill>
                <a:effectLst>
                  <a:innerShdw blurRad="63500" dist="50800" dir="13500000">
                    <a:srgbClr val="000000">
                      <a:alpha val="50000"/>
                    </a:srgbClr>
                  </a:innerShdw>
                </a:effectLst>
              </a:rPr>
              <a:t>40ZB</a:t>
            </a:r>
          </a:p>
          <a:p>
            <a:pPr algn="ctr"/>
            <a:r>
              <a:rPr lang="en-US" altLang="zh-CN" b="1" spc="50" dirty="0">
                <a:ln w="0"/>
                <a:solidFill>
                  <a:srgbClr val="C00000"/>
                </a:solidFill>
                <a:effectLst>
                  <a:innerShdw blurRad="63500" dist="50800" dir="13500000">
                    <a:srgbClr val="000000">
                      <a:alpha val="50000"/>
                    </a:srgbClr>
                  </a:innerShdw>
                </a:effectLst>
              </a:rPr>
              <a:t>2020</a:t>
            </a:r>
            <a:endParaRPr lang="zh-CN" altLang="en-US" b="1" spc="50" dirty="0">
              <a:ln w="0"/>
              <a:solidFill>
                <a:srgbClr val="C00000"/>
              </a:solidFill>
              <a:effectLst>
                <a:innerShdw blurRad="63500" dist="50800" dir="13500000">
                  <a:srgbClr val="000000">
                    <a:alpha val="50000"/>
                  </a:srgbClr>
                </a:innerShdw>
              </a:effectLst>
            </a:endParaRPr>
          </a:p>
        </p:txBody>
      </p:sp>
      <p:sp>
        <p:nvSpPr>
          <p:cNvPr id="17" name="文本框 16"/>
          <p:cNvSpPr txBox="1"/>
          <p:nvPr/>
        </p:nvSpPr>
        <p:spPr>
          <a:xfrm>
            <a:off x="10537858" y="1567215"/>
            <a:ext cx="515334" cy="1200329"/>
          </a:xfrm>
          <a:prstGeom prst="rect">
            <a:avLst/>
          </a:prstGeom>
          <a:noFill/>
        </p:spPr>
        <p:txBody>
          <a:bodyPr wrap="square" rtlCol="0">
            <a:spAutoFit/>
          </a:bodyPr>
          <a:lstStyle/>
          <a:p>
            <a:r>
              <a:rPr lang="zh-CN" altLang="en-US" sz="7200" b="1" dirty="0">
                <a:solidFill>
                  <a:srgbClr val="FF0000"/>
                </a:solidFill>
                <a:latin typeface="华文琥珀" panose="02010800040101010101" pitchFamily="2" charset="-122"/>
                <a:ea typeface="华文琥珀" panose="02010800040101010101" pitchFamily="2" charset="-122"/>
              </a:rPr>
              <a:t>？</a:t>
            </a:r>
          </a:p>
        </p:txBody>
      </p:sp>
      <p:sp>
        <p:nvSpPr>
          <p:cNvPr id="18" name="标题 1"/>
          <p:cNvSpPr>
            <a:spLocks noGrp="1"/>
          </p:cNvSpPr>
          <p:nvPr>
            <p:ph type="title"/>
          </p:nvPr>
        </p:nvSpPr>
        <p:spPr>
          <a:xfrm>
            <a:off x="407368" y="499747"/>
            <a:ext cx="9505056" cy="821913"/>
          </a:xfrm>
        </p:spPr>
        <p:txBody>
          <a:bodyPr/>
          <a:lstStyle/>
          <a:p>
            <a:r>
              <a:rPr lang="zh-CN" altLang="en-US" sz="4000" b="1" dirty="0"/>
              <a:t>大数据的热与冷</a:t>
            </a:r>
          </a:p>
        </p:txBody>
      </p:sp>
      <p:pic>
        <p:nvPicPr>
          <p:cNvPr id="19" name="图片 18"/>
          <p:cNvPicPr>
            <a:picLocks noChangeAspect="1"/>
          </p:cNvPicPr>
          <p:nvPr/>
        </p:nvPicPr>
        <p:blipFill>
          <a:blip r:embed="rId5"/>
          <a:stretch>
            <a:fillRect/>
          </a:stretch>
        </p:blipFill>
        <p:spPr>
          <a:xfrm>
            <a:off x="995576" y="1756834"/>
            <a:ext cx="2638373" cy="4552486"/>
          </a:xfrm>
          <a:prstGeom prst="rect">
            <a:avLst/>
          </a:prstGeom>
        </p:spPr>
      </p:pic>
      <p:graphicFrame>
        <p:nvGraphicFramePr>
          <p:cNvPr id="20" name="图示 19"/>
          <p:cNvGraphicFramePr/>
          <p:nvPr>
            <p:extLst>
              <p:ext uri="{D42A27DB-BD31-4B8C-83A1-F6EECF244321}">
                <p14:modId xmlns:p14="http://schemas.microsoft.com/office/powerpoint/2010/main" val="1791240186"/>
              </p:ext>
            </p:extLst>
          </p:nvPr>
        </p:nvGraphicFramePr>
        <p:xfrm>
          <a:off x="4098792" y="2304885"/>
          <a:ext cx="4456544" cy="34563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08550226"/>
      </p:ext>
    </p:extLst>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397933" y="392510"/>
            <a:ext cx="9763662" cy="821913"/>
          </a:xfrm>
        </p:spPr>
        <p:txBody>
          <a:bodyPr/>
          <a:lstStyle/>
          <a:p>
            <a:r>
              <a:rPr lang="zh-CN" altLang="zh-CN" dirty="0"/>
              <a:t>数据的故事化（</a:t>
            </a:r>
            <a:r>
              <a:rPr lang="en-US" altLang="zh-CN" dirty="0"/>
              <a:t>Storytelling</a:t>
            </a:r>
            <a:r>
              <a:rPr lang="zh-CN" altLang="zh-CN" dirty="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800788487"/>
              </p:ext>
            </p:extLst>
          </p:nvPr>
        </p:nvGraphicFramePr>
        <p:xfrm>
          <a:off x="1127448" y="2060848"/>
          <a:ext cx="9034147" cy="3744416"/>
        </p:xfrm>
        <a:graphic>
          <a:graphicData uri="http://schemas.openxmlformats.org/presentationml/2006/ole">
            <mc:AlternateContent xmlns:mc="http://schemas.openxmlformats.org/markup-compatibility/2006">
              <mc:Choice xmlns:v="urn:schemas-microsoft-com:vml" Requires="v">
                <p:oleObj spid="_x0000_s158859" name="Visio" r:id="rId4" imgW="5895883" imgH="2438400" progId="Visio.Drawing.15">
                  <p:embed/>
                </p:oleObj>
              </mc:Choice>
              <mc:Fallback>
                <p:oleObj name="Visio" r:id="rId4" imgW="5895883" imgH="2438400" progId="Visio.Drawing.15">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2060848"/>
                        <a:ext cx="9034147" cy="3744416"/>
                      </a:xfrm>
                      <a:prstGeom prst="rect">
                        <a:avLst/>
                      </a:prstGeom>
                      <a:noFill/>
                    </p:spPr>
                  </p:pic>
                </p:oleObj>
              </mc:Fallback>
            </mc:AlternateContent>
          </a:graphicData>
        </a:graphic>
      </p:graphicFrame>
    </p:spTree>
    <p:extLst>
      <p:ext uri="{BB962C8B-B14F-4D97-AF65-F5344CB8AC3E}">
        <p14:creationId xmlns:p14="http://schemas.microsoft.com/office/powerpoint/2010/main" val="3680771656"/>
      </p:ext>
    </p:extLst>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8" name="标题 1"/>
          <p:cNvSpPr>
            <a:spLocks noGrp="1"/>
          </p:cNvSpPr>
          <p:nvPr>
            <p:ph type="title"/>
          </p:nvPr>
        </p:nvSpPr>
        <p:spPr>
          <a:xfrm>
            <a:off x="1316233" y="572487"/>
            <a:ext cx="7210235" cy="821913"/>
          </a:xfrm>
        </p:spPr>
        <p:txBody>
          <a:bodyPr/>
          <a:lstStyle/>
          <a:p>
            <a:r>
              <a:rPr lang="zh-CN" altLang="en-US" dirty="0"/>
              <a:t>计算模式的演变</a:t>
            </a:r>
          </a:p>
        </p:txBody>
      </p:sp>
      <p:graphicFrame>
        <p:nvGraphicFramePr>
          <p:cNvPr id="9" name="Object 1"/>
          <p:cNvGraphicFramePr>
            <a:graphicFrameLocks noChangeAspect="1"/>
          </p:cNvGraphicFramePr>
          <p:nvPr>
            <p:extLst>
              <p:ext uri="{D42A27DB-BD31-4B8C-83A1-F6EECF244321}">
                <p14:modId xmlns:p14="http://schemas.microsoft.com/office/powerpoint/2010/main" val="934833778"/>
              </p:ext>
            </p:extLst>
          </p:nvPr>
        </p:nvGraphicFramePr>
        <p:xfrm>
          <a:off x="1631504" y="2060848"/>
          <a:ext cx="6694182" cy="4032448"/>
        </p:xfrm>
        <a:graphic>
          <a:graphicData uri="http://schemas.openxmlformats.org/presentationml/2006/ole">
            <mc:AlternateContent xmlns:mc="http://schemas.openxmlformats.org/markup-compatibility/2006">
              <mc:Choice xmlns:v="urn:schemas-microsoft-com:vml" Requires="v">
                <p:oleObj spid="_x0000_s159881" name="Visio" r:id="rId4" imgW="5722226" imgH="3442230" progId="Visio.Drawing.11">
                  <p:embed/>
                </p:oleObj>
              </mc:Choice>
              <mc:Fallback>
                <p:oleObj name="Visio" r:id="rId4" imgW="5722226" imgH="344223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04" y="2060848"/>
                        <a:ext cx="6694182" cy="4032448"/>
                      </a:xfrm>
                      <a:prstGeom prst="rect">
                        <a:avLst/>
                      </a:prstGeom>
                      <a:noFill/>
                      <a:extLst/>
                    </p:spPr>
                  </p:pic>
                </p:oleObj>
              </mc:Fallback>
            </mc:AlternateContent>
          </a:graphicData>
        </a:graphic>
      </p:graphicFrame>
      <p:sp>
        <p:nvSpPr>
          <p:cNvPr id="10" name="文本框 9"/>
          <p:cNvSpPr txBox="1"/>
          <p:nvPr/>
        </p:nvSpPr>
        <p:spPr>
          <a:xfrm>
            <a:off x="8904312" y="5013176"/>
            <a:ext cx="2808312"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zh-CN" altLang="en-US" dirty="0"/>
              <a:t>管理与维护工作的迁移</a:t>
            </a:r>
            <a:endParaRPr lang="en-US" altLang="zh-CN" dirty="0"/>
          </a:p>
          <a:p>
            <a:pPr marL="285750" indent="-285750">
              <a:buFont typeface="Arial" panose="020B0604020202020204" pitchFamily="34" charset="0"/>
              <a:buChar char="•"/>
            </a:pPr>
            <a:r>
              <a:rPr lang="zh-CN" altLang="en-US" dirty="0"/>
              <a:t>利润来源</a:t>
            </a:r>
            <a:endParaRPr lang="en-US" altLang="zh-CN" dirty="0"/>
          </a:p>
          <a:p>
            <a:pPr marL="285750" indent="-285750">
              <a:buFont typeface="Arial" panose="020B0604020202020204" pitchFamily="34" charset="0"/>
              <a:buChar char="•"/>
            </a:pPr>
            <a:r>
              <a:rPr lang="zh-CN" altLang="en-US" dirty="0"/>
              <a:t>终身用户</a:t>
            </a:r>
            <a:endParaRPr lang="en-US" altLang="zh-CN" dirty="0"/>
          </a:p>
          <a:p>
            <a:pPr marL="285750" indent="-285750">
              <a:buFont typeface="Arial" panose="020B0604020202020204" pitchFamily="34" charset="0"/>
              <a:buChar char="•"/>
            </a:pPr>
            <a:r>
              <a:rPr lang="zh-CN" altLang="en-US" dirty="0"/>
              <a:t>数据是否安全</a:t>
            </a:r>
          </a:p>
        </p:txBody>
      </p:sp>
    </p:spTree>
    <p:extLst>
      <p:ext uri="{BB962C8B-B14F-4D97-AF65-F5344CB8AC3E}">
        <p14:creationId xmlns:p14="http://schemas.microsoft.com/office/powerpoint/2010/main" val="1230193403"/>
      </p:ext>
    </p:extLst>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a:t>
            </a:r>
            <a:r>
              <a:rPr lang="en-US" altLang="zh-CN" dirty="0"/>
              <a:t>4.</a:t>
            </a:r>
            <a:r>
              <a:rPr lang="zh-CN" altLang="en-US" dirty="0"/>
              <a:t>数据科学的理论体系</a:t>
            </a:r>
          </a:p>
        </p:txBody>
      </p:sp>
      <p:sp>
        <p:nvSpPr>
          <p:cNvPr id="4" name="标题 1"/>
          <p:cNvSpPr>
            <a:spLocks noGrp="1"/>
          </p:cNvSpPr>
          <p:nvPr>
            <p:ph type="title"/>
          </p:nvPr>
        </p:nvSpPr>
        <p:spPr>
          <a:xfrm>
            <a:off x="397933" y="392510"/>
            <a:ext cx="10234571" cy="821913"/>
          </a:xfrm>
        </p:spPr>
        <p:txBody>
          <a:bodyPr/>
          <a:lstStyle/>
          <a:p>
            <a:r>
              <a:rPr lang="zh-CN" altLang="en-US" dirty="0"/>
              <a:t>数据管理的新变化</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389314484"/>
              </p:ext>
            </p:extLst>
          </p:nvPr>
        </p:nvGraphicFramePr>
        <p:xfrm>
          <a:off x="812800" y="1500174"/>
          <a:ext cx="9459664" cy="5025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6773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005CCA87-B3A4-4033-83B9-6181DE812801}"/>
                                            </p:graphicEl>
                                          </p:spTgt>
                                        </p:tgtEl>
                                        <p:attrNameLst>
                                          <p:attrName>style.visibility</p:attrName>
                                        </p:attrNameLst>
                                      </p:cBhvr>
                                      <p:to>
                                        <p:strVal val="visible"/>
                                      </p:to>
                                    </p:set>
                                    <p:anim calcmode="lin" valueType="num">
                                      <p:cBhvr additive="base">
                                        <p:cTn id="7" dur="500" fill="hold"/>
                                        <p:tgtEl>
                                          <p:spTgt spid="6">
                                            <p:graphicEl>
                                              <a:dgm id="{005CCA87-B3A4-4033-83B9-6181DE81280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005CCA87-B3A4-4033-83B9-6181DE81280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6384347E-9456-4346-8571-295E87551F68}"/>
                                            </p:graphicEl>
                                          </p:spTgt>
                                        </p:tgtEl>
                                        <p:attrNameLst>
                                          <p:attrName>style.visibility</p:attrName>
                                        </p:attrNameLst>
                                      </p:cBhvr>
                                      <p:to>
                                        <p:strVal val="visible"/>
                                      </p:to>
                                    </p:set>
                                    <p:anim calcmode="lin" valueType="num">
                                      <p:cBhvr additive="base">
                                        <p:cTn id="13" dur="500" fill="hold"/>
                                        <p:tgtEl>
                                          <p:spTgt spid="6">
                                            <p:graphicEl>
                                              <a:dgm id="{6384347E-9456-4346-8571-295E87551F6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6384347E-9456-4346-8571-295E87551F6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A67EC182-928F-411E-93E0-D35C95F206C9}"/>
                                            </p:graphicEl>
                                          </p:spTgt>
                                        </p:tgtEl>
                                        <p:attrNameLst>
                                          <p:attrName>style.visibility</p:attrName>
                                        </p:attrNameLst>
                                      </p:cBhvr>
                                      <p:to>
                                        <p:strVal val="visible"/>
                                      </p:to>
                                    </p:set>
                                    <p:anim calcmode="lin" valueType="num">
                                      <p:cBhvr additive="base">
                                        <p:cTn id="19" dur="500" fill="hold"/>
                                        <p:tgtEl>
                                          <p:spTgt spid="6">
                                            <p:graphicEl>
                                              <a:dgm id="{A67EC182-928F-411E-93E0-D35C95F206C9}"/>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A67EC182-928F-411E-93E0-D35C95F206C9}"/>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8EF6F093-4D41-456C-A73B-598C7D1FB418}"/>
                                            </p:graphicEl>
                                          </p:spTgt>
                                        </p:tgtEl>
                                        <p:attrNameLst>
                                          <p:attrName>style.visibility</p:attrName>
                                        </p:attrNameLst>
                                      </p:cBhvr>
                                      <p:to>
                                        <p:strVal val="visible"/>
                                      </p:to>
                                    </p:set>
                                    <p:anim calcmode="lin" valueType="num">
                                      <p:cBhvr additive="base">
                                        <p:cTn id="25" dur="500" fill="hold"/>
                                        <p:tgtEl>
                                          <p:spTgt spid="6">
                                            <p:graphicEl>
                                              <a:dgm id="{8EF6F093-4D41-456C-A73B-598C7D1FB41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8EF6F093-4D41-456C-A73B-598C7D1FB41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6BA17B1A-8AC5-406E-AE79-FE9962063779}"/>
                                            </p:graphicEl>
                                          </p:spTgt>
                                        </p:tgtEl>
                                        <p:attrNameLst>
                                          <p:attrName>style.visibility</p:attrName>
                                        </p:attrNameLst>
                                      </p:cBhvr>
                                      <p:to>
                                        <p:strVal val="visible"/>
                                      </p:to>
                                    </p:set>
                                    <p:anim calcmode="lin" valueType="num">
                                      <p:cBhvr additive="base">
                                        <p:cTn id="31" dur="500" fill="hold"/>
                                        <p:tgtEl>
                                          <p:spTgt spid="6">
                                            <p:graphicEl>
                                              <a:dgm id="{6BA17B1A-8AC5-406E-AE79-FE996206377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6BA17B1A-8AC5-406E-AE79-FE996206377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7907AF8A-8B7A-41D6-ADF6-E000C6F50EC7}"/>
                                            </p:graphicEl>
                                          </p:spTgt>
                                        </p:tgtEl>
                                        <p:attrNameLst>
                                          <p:attrName>style.visibility</p:attrName>
                                        </p:attrNameLst>
                                      </p:cBhvr>
                                      <p:to>
                                        <p:strVal val="visible"/>
                                      </p:to>
                                    </p:set>
                                    <p:anim calcmode="lin" valueType="num">
                                      <p:cBhvr additive="base">
                                        <p:cTn id="37" dur="500" fill="hold"/>
                                        <p:tgtEl>
                                          <p:spTgt spid="6">
                                            <p:graphicEl>
                                              <a:dgm id="{7907AF8A-8B7A-41D6-ADF6-E000C6F50EC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7907AF8A-8B7A-41D6-ADF6-E000C6F50EC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D9BAB3D3-2F4A-4CBE-B291-691DAE399972}"/>
                                            </p:graphicEl>
                                          </p:spTgt>
                                        </p:tgtEl>
                                        <p:attrNameLst>
                                          <p:attrName>style.visibility</p:attrName>
                                        </p:attrNameLst>
                                      </p:cBhvr>
                                      <p:to>
                                        <p:strVal val="visible"/>
                                      </p:to>
                                    </p:set>
                                    <p:anim calcmode="lin" valueType="num">
                                      <p:cBhvr additive="base">
                                        <p:cTn id="43" dur="500" fill="hold"/>
                                        <p:tgtEl>
                                          <p:spTgt spid="6">
                                            <p:graphicEl>
                                              <a:dgm id="{D9BAB3D3-2F4A-4CBE-B291-691DAE39997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D9BAB3D3-2F4A-4CBE-B291-691DAE399972}"/>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graphicEl>
                                              <a:dgm id="{EB92D14A-0AD2-409D-9251-9705DB594626}"/>
                                            </p:graphicEl>
                                          </p:spTgt>
                                        </p:tgtEl>
                                        <p:attrNameLst>
                                          <p:attrName>style.visibility</p:attrName>
                                        </p:attrNameLst>
                                      </p:cBhvr>
                                      <p:to>
                                        <p:strVal val="visible"/>
                                      </p:to>
                                    </p:set>
                                    <p:anim calcmode="lin" valueType="num">
                                      <p:cBhvr additive="base">
                                        <p:cTn id="49" dur="500" fill="hold"/>
                                        <p:tgtEl>
                                          <p:spTgt spid="6">
                                            <p:graphicEl>
                                              <a:dgm id="{EB92D14A-0AD2-409D-9251-9705DB594626}"/>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graphicEl>
                                              <a:dgm id="{EB92D14A-0AD2-409D-9251-9705DB594626}"/>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graphicEl>
                                              <a:dgm id="{009A5C44-7B46-419A-8C85-52E00AA31F81}"/>
                                            </p:graphicEl>
                                          </p:spTgt>
                                        </p:tgtEl>
                                        <p:attrNameLst>
                                          <p:attrName>style.visibility</p:attrName>
                                        </p:attrNameLst>
                                      </p:cBhvr>
                                      <p:to>
                                        <p:strVal val="visible"/>
                                      </p:to>
                                    </p:set>
                                    <p:anim calcmode="lin" valueType="num">
                                      <p:cBhvr additive="base">
                                        <p:cTn id="55" dur="500" fill="hold"/>
                                        <p:tgtEl>
                                          <p:spTgt spid="6">
                                            <p:graphicEl>
                                              <a:dgm id="{009A5C44-7B46-419A-8C85-52E00AA31F81}"/>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graphicEl>
                                              <a:dgm id="{009A5C44-7B46-419A-8C85-52E00AA31F81}"/>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graphicEl>
                                              <a:dgm id="{D0D0E9FC-DF36-4214-8BEB-CBF18857D432}"/>
                                            </p:graphicEl>
                                          </p:spTgt>
                                        </p:tgtEl>
                                        <p:attrNameLst>
                                          <p:attrName>style.visibility</p:attrName>
                                        </p:attrNameLst>
                                      </p:cBhvr>
                                      <p:to>
                                        <p:strVal val="visible"/>
                                      </p:to>
                                    </p:set>
                                    <p:anim calcmode="lin" valueType="num">
                                      <p:cBhvr additive="base">
                                        <p:cTn id="61" dur="500" fill="hold"/>
                                        <p:tgtEl>
                                          <p:spTgt spid="6">
                                            <p:graphicEl>
                                              <a:dgm id="{D0D0E9FC-DF36-4214-8BEB-CBF18857D43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graphicEl>
                                              <a:dgm id="{D0D0E9FC-DF36-4214-8BEB-CBF18857D432}"/>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graphicEl>
                                              <a:dgm id="{01690A97-3F45-4AD6-B27D-2E467C147954}"/>
                                            </p:graphicEl>
                                          </p:spTgt>
                                        </p:tgtEl>
                                        <p:attrNameLst>
                                          <p:attrName>style.visibility</p:attrName>
                                        </p:attrNameLst>
                                      </p:cBhvr>
                                      <p:to>
                                        <p:strVal val="visible"/>
                                      </p:to>
                                    </p:set>
                                    <p:anim calcmode="lin" valueType="num">
                                      <p:cBhvr additive="base">
                                        <p:cTn id="67" dur="500" fill="hold"/>
                                        <p:tgtEl>
                                          <p:spTgt spid="6">
                                            <p:graphicEl>
                                              <a:dgm id="{01690A97-3F45-4AD6-B27D-2E467C147954}"/>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graphicEl>
                                              <a:dgm id="{01690A97-3F45-4AD6-B27D-2E467C147954}"/>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graphicEl>
                                              <a:dgm id="{633F960C-91C7-463B-8EEE-B519F82A77B5}"/>
                                            </p:graphicEl>
                                          </p:spTgt>
                                        </p:tgtEl>
                                        <p:attrNameLst>
                                          <p:attrName>style.visibility</p:attrName>
                                        </p:attrNameLst>
                                      </p:cBhvr>
                                      <p:to>
                                        <p:strVal val="visible"/>
                                      </p:to>
                                    </p:set>
                                    <p:anim calcmode="lin" valueType="num">
                                      <p:cBhvr additive="base">
                                        <p:cTn id="73" dur="500" fill="hold"/>
                                        <p:tgtEl>
                                          <p:spTgt spid="6">
                                            <p:graphicEl>
                                              <a:dgm id="{633F960C-91C7-463B-8EEE-B519F82A77B5}"/>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graphicEl>
                                              <a:dgm id="{633F960C-91C7-463B-8EEE-B519F82A77B5}"/>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graphicEl>
                                              <a:dgm id="{4EEF2C6C-9CB8-4780-BDC8-60452EBEE484}"/>
                                            </p:graphicEl>
                                          </p:spTgt>
                                        </p:tgtEl>
                                        <p:attrNameLst>
                                          <p:attrName>style.visibility</p:attrName>
                                        </p:attrNameLst>
                                      </p:cBhvr>
                                      <p:to>
                                        <p:strVal val="visible"/>
                                      </p:to>
                                    </p:set>
                                    <p:anim calcmode="lin" valueType="num">
                                      <p:cBhvr additive="base">
                                        <p:cTn id="79" dur="500" fill="hold"/>
                                        <p:tgtEl>
                                          <p:spTgt spid="6">
                                            <p:graphicEl>
                                              <a:dgm id="{4EEF2C6C-9CB8-4780-BDC8-60452EBEE484}"/>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graphicEl>
                                              <a:dgm id="{4EEF2C6C-9CB8-4780-BDC8-60452EBEE484}"/>
                                            </p:graphic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graphicEl>
                                              <a:dgm id="{6677CB6F-0395-4051-A587-EF39AE968EE6}"/>
                                            </p:graphicEl>
                                          </p:spTgt>
                                        </p:tgtEl>
                                        <p:attrNameLst>
                                          <p:attrName>style.visibility</p:attrName>
                                        </p:attrNameLst>
                                      </p:cBhvr>
                                      <p:to>
                                        <p:strVal val="visible"/>
                                      </p:to>
                                    </p:set>
                                    <p:anim calcmode="lin" valueType="num">
                                      <p:cBhvr additive="base">
                                        <p:cTn id="85" dur="500" fill="hold"/>
                                        <p:tgtEl>
                                          <p:spTgt spid="6">
                                            <p:graphicEl>
                                              <a:dgm id="{6677CB6F-0395-4051-A587-EF39AE968EE6}"/>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graphicEl>
                                              <a:dgm id="{6677CB6F-0395-4051-A587-EF39AE968EE6}"/>
                                            </p:graphic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
                                            <p:graphicEl>
                                              <a:dgm id="{72747B70-5E1C-4AAD-8570-E491D13D1A63}"/>
                                            </p:graphicEl>
                                          </p:spTgt>
                                        </p:tgtEl>
                                        <p:attrNameLst>
                                          <p:attrName>style.visibility</p:attrName>
                                        </p:attrNameLst>
                                      </p:cBhvr>
                                      <p:to>
                                        <p:strVal val="visible"/>
                                      </p:to>
                                    </p:set>
                                    <p:anim calcmode="lin" valueType="num">
                                      <p:cBhvr additive="base">
                                        <p:cTn id="91" dur="500" fill="hold"/>
                                        <p:tgtEl>
                                          <p:spTgt spid="6">
                                            <p:graphicEl>
                                              <a:dgm id="{72747B70-5E1C-4AAD-8570-E491D13D1A63}"/>
                                            </p:graphic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graphicEl>
                                              <a:dgm id="{72747B70-5E1C-4AAD-8570-E491D13D1A63}"/>
                                            </p:graphic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graphicEl>
                                              <a:dgm id="{7134D1AF-A447-4353-9810-B4FD85963518}"/>
                                            </p:graphicEl>
                                          </p:spTgt>
                                        </p:tgtEl>
                                        <p:attrNameLst>
                                          <p:attrName>style.visibility</p:attrName>
                                        </p:attrNameLst>
                                      </p:cBhvr>
                                      <p:to>
                                        <p:strVal val="visible"/>
                                      </p:to>
                                    </p:set>
                                    <p:anim calcmode="lin" valueType="num">
                                      <p:cBhvr additive="base">
                                        <p:cTn id="97" dur="500" fill="hold"/>
                                        <p:tgtEl>
                                          <p:spTgt spid="6">
                                            <p:graphicEl>
                                              <a:dgm id="{7134D1AF-A447-4353-9810-B4FD85963518}"/>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graphicEl>
                                              <a:dgm id="{7134D1AF-A447-4353-9810-B4FD8596351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nvPr>
        </p:nvSpPr>
        <p:spPr>
          <a:xfrm>
            <a:off x="397933" y="392510"/>
            <a:ext cx="10090555" cy="821913"/>
          </a:xfrm>
        </p:spPr>
        <p:txBody>
          <a:bodyPr/>
          <a:lstStyle/>
          <a:p>
            <a:r>
              <a:rPr lang="zh-CN" altLang="en-US" dirty="0"/>
              <a:t>数据科学的基本流程</a:t>
            </a:r>
          </a:p>
        </p:txBody>
      </p:sp>
      <p:sp>
        <p:nvSpPr>
          <p:cNvPr id="26629"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 </a:t>
            </a:r>
            <a:r>
              <a:rPr lang="en-US" altLang="zh-CN" dirty="0"/>
              <a:t>4.</a:t>
            </a:r>
            <a:r>
              <a:rPr lang="zh-CN" altLang="en-US" dirty="0"/>
              <a:t>数据科学的理论体系</a:t>
            </a:r>
          </a:p>
          <a:p>
            <a:endParaRPr lang="zh-CN" altLang="en-US" dirty="0"/>
          </a:p>
        </p:txBody>
      </p:sp>
      <p:graphicFrame>
        <p:nvGraphicFramePr>
          <p:cNvPr id="26626" name="Object 4"/>
          <p:cNvGraphicFramePr>
            <a:graphicFrameLocks noChangeAspect="1"/>
          </p:cNvGraphicFramePr>
          <p:nvPr>
            <p:extLst>
              <p:ext uri="{D42A27DB-BD31-4B8C-83A1-F6EECF244321}">
                <p14:modId xmlns:p14="http://schemas.microsoft.com/office/powerpoint/2010/main" val="3310022486"/>
              </p:ext>
            </p:extLst>
          </p:nvPr>
        </p:nvGraphicFramePr>
        <p:xfrm>
          <a:off x="2199015" y="1700808"/>
          <a:ext cx="5749282" cy="4266243"/>
        </p:xfrm>
        <a:graphic>
          <a:graphicData uri="http://schemas.openxmlformats.org/presentationml/2006/ole">
            <mc:AlternateContent xmlns:mc="http://schemas.openxmlformats.org/markup-compatibility/2006">
              <mc:Choice xmlns:v="urn:schemas-microsoft-com:vml" Requires="v">
                <p:oleObj spid="_x0000_s121517" name="Visio" r:id="rId4" imgW="5429454" imgH="4038834" progId="Visio.Drawing.11">
                  <p:embed/>
                </p:oleObj>
              </mc:Choice>
              <mc:Fallback>
                <p:oleObj name="Visio" r:id="rId4" imgW="5429454" imgH="4038834" progId="Visio.Drawing.11">
                  <p:embed/>
                  <p:pic>
                    <p:nvPicPr>
                      <p:cNvPr id="26626" name="Object 4"/>
                      <p:cNvPicPr>
                        <a:picLocks noChangeAspect="1" noChangeArrowheads="1"/>
                      </p:cNvPicPr>
                      <p:nvPr/>
                    </p:nvPicPr>
                    <p:blipFill>
                      <a:blip r:embed="rId5"/>
                      <a:srcRect/>
                      <a:stretch>
                        <a:fillRect/>
                      </a:stretch>
                    </p:blipFill>
                    <p:spPr bwMode="auto">
                      <a:xfrm>
                        <a:off x="2199015" y="1700808"/>
                        <a:ext cx="5749282" cy="4266243"/>
                      </a:xfrm>
                      <a:prstGeom prst="rect">
                        <a:avLst/>
                      </a:prstGeom>
                      <a:noFill/>
                      <a:ln>
                        <a:noFill/>
                      </a:ln>
                      <a:effectLst/>
                      <a:extLst/>
                    </p:spPr>
                  </p:pic>
                </p:oleObj>
              </mc:Fallback>
            </mc:AlternateContent>
          </a:graphicData>
        </a:graphic>
      </p:graphicFrame>
      <p:sp>
        <p:nvSpPr>
          <p:cNvPr id="6" name="TextBox 7"/>
          <p:cNvSpPr txBox="1"/>
          <p:nvPr/>
        </p:nvSpPr>
        <p:spPr>
          <a:xfrm>
            <a:off x="767408" y="6238096"/>
            <a:ext cx="774122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zh-CN" altLang="en-US" sz="1200" dirty="0"/>
              <a:t>修改自：</a:t>
            </a:r>
            <a:r>
              <a:rPr lang="en-US" altLang="zh-CN" sz="1200" dirty="0" err="1"/>
              <a:t>Schutt</a:t>
            </a:r>
            <a:r>
              <a:rPr lang="en-US" altLang="zh-CN" sz="1200" dirty="0"/>
              <a:t> R, O'Neil C. Doing data science: Straight talk from the frontline[M]. O'Reilly Media, Inc.2013:41.</a:t>
            </a:r>
            <a:endParaRPr lang="zh-CN" altLang="en-US" sz="1200" dirty="0"/>
          </a:p>
        </p:txBody>
      </p:sp>
    </p:spTree>
    <p:extLst>
      <p:ext uri="{BB962C8B-B14F-4D97-AF65-F5344CB8AC3E}">
        <p14:creationId xmlns:p14="http://schemas.microsoft.com/office/powerpoint/2010/main" val="361214833"/>
      </p:ext>
    </p:extLst>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如何继续学习</a:t>
            </a:r>
          </a:p>
        </p:txBody>
      </p:sp>
      <p:sp>
        <p:nvSpPr>
          <p:cNvPr id="9" name="标题 1"/>
          <p:cNvSpPr>
            <a:spLocks noGrp="1"/>
          </p:cNvSpPr>
          <p:nvPr>
            <p:ph type="title"/>
          </p:nvPr>
        </p:nvSpPr>
        <p:spPr>
          <a:xfrm>
            <a:off x="377101" y="494139"/>
            <a:ext cx="10378587" cy="821913"/>
          </a:xfrm>
        </p:spPr>
        <p:txBody>
          <a:bodyPr/>
          <a:lstStyle/>
          <a:p>
            <a:r>
              <a:rPr lang="zh-CN" altLang="en-US" b="0" dirty="0"/>
              <a:t>数据科学平台</a:t>
            </a:r>
            <a:br>
              <a:rPr lang="en-US" altLang="zh-CN" b="0" dirty="0"/>
            </a:br>
            <a:r>
              <a:rPr lang="en-US" altLang="zh-CN" sz="2000" b="0" dirty="0"/>
              <a:t>——Gartner 2017</a:t>
            </a:r>
            <a:r>
              <a:rPr lang="zh-CN" altLang="en-US" sz="2000" b="0" dirty="0"/>
              <a:t>数据科学平台魔力象限</a:t>
            </a:r>
            <a:endParaRPr lang="zh-CN" altLang="en-US" sz="1800" dirty="0"/>
          </a:p>
        </p:txBody>
      </p:sp>
      <p:grpSp>
        <p:nvGrpSpPr>
          <p:cNvPr id="19" name="组合 18"/>
          <p:cNvGrpSpPr/>
          <p:nvPr/>
        </p:nvGrpSpPr>
        <p:grpSpPr>
          <a:xfrm>
            <a:off x="504248" y="2060848"/>
            <a:ext cx="4511632" cy="4224916"/>
            <a:chOff x="1140503" y="295531"/>
            <a:chExt cx="6488665" cy="6451056"/>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357" y="295531"/>
              <a:ext cx="6178811" cy="6328601"/>
            </a:xfrm>
            <a:prstGeom prst="rect">
              <a:avLst/>
            </a:prstGeom>
          </p:spPr>
        </p:pic>
        <p:sp>
          <p:nvSpPr>
            <p:cNvPr id="21" name="文本框 20"/>
            <p:cNvSpPr txBox="1"/>
            <p:nvPr/>
          </p:nvSpPr>
          <p:spPr>
            <a:xfrm>
              <a:off x="2442946" y="668735"/>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挑战者   </a:t>
              </a:r>
            </a:p>
          </p:txBody>
        </p:sp>
        <p:sp>
          <p:nvSpPr>
            <p:cNvPr id="22" name="文本框 21"/>
            <p:cNvSpPr txBox="1"/>
            <p:nvPr/>
          </p:nvSpPr>
          <p:spPr>
            <a:xfrm>
              <a:off x="5418158" y="682382"/>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领导者</a:t>
              </a:r>
            </a:p>
          </p:txBody>
        </p:sp>
        <p:sp>
          <p:nvSpPr>
            <p:cNvPr id="23" name="文本框 22"/>
            <p:cNvSpPr txBox="1"/>
            <p:nvPr/>
          </p:nvSpPr>
          <p:spPr>
            <a:xfrm>
              <a:off x="5418158" y="5693387"/>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探索者</a:t>
              </a:r>
            </a:p>
          </p:txBody>
        </p:sp>
        <p:sp>
          <p:nvSpPr>
            <p:cNvPr id="24" name="文本框 23"/>
            <p:cNvSpPr txBox="1"/>
            <p:nvPr/>
          </p:nvSpPr>
          <p:spPr>
            <a:xfrm>
              <a:off x="2442946" y="5714556"/>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a:latin typeface="宋体" panose="02010600030101010101" pitchFamily="2" charset="-122"/>
                  <a:ea typeface="宋体" panose="02010600030101010101" pitchFamily="2" charset="-122"/>
                </a:rPr>
                <a:t>利基者   </a:t>
              </a:r>
            </a:p>
          </p:txBody>
        </p:sp>
        <p:sp>
          <p:nvSpPr>
            <p:cNvPr id="25" name="文本框 24"/>
            <p:cNvSpPr txBox="1"/>
            <p:nvPr/>
          </p:nvSpPr>
          <p:spPr>
            <a:xfrm>
              <a:off x="3998795" y="6347133"/>
              <a:ext cx="2347414" cy="399454"/>
            </a:xfrm>
            <a:prstGeom prst="rect">
              <a:avLst/>
            </a:prstGeom>
            <a:noFill/>
          </p:spPr>
          <p:txBody>
            <a:bodyPr wrap="square" rtlCol="0">
              <a:spAutoFit/>
            </a:bodyPr>
            <a:lstStyle/>
            <a:p>
              <a:r>
                <a:rPr lang="zh-CN" altLang="en-US" sz="1100" dirty="0"/>
                <a:t>愿景的完备性</a:t>
              </a:r>
            </a:p>
          </p:txBody>
        </p:sp>
        <p:sp>
          <p:nvSpPr>
            <p:cNvPr id="26" name="矩形 25"/>
            <p:cNvSpPr/>
            <p:nvPr/>
          </p:nvSpPr>
          <p:spPr>
            <a:xfrm rot="16200000">
              <a:off x="983617" y="3473293"/>
              <a:ext cx="933478" cy="619705"/>
            </a:xfrm>
            <a:prstGeom prst="rect">
              <a:avLst/>
            </a:prstGeom>
          </p:spPr>
          <p:txBody>
            <a:bodyPr wrap="square">
              <a:spAutoFit/>
            </a:bodyPr>
            <a:lstStyle/>
            <a:p>
              <a:r>
                <a:rPr lang="zh-CN" altLang="en-US" sz="1100" dirty="0">
                  <a:solidFill>
                    <a:srgbClr val="333333"/>
                  </a:solidFill>
                  <a:cs typeface="Mongolian Baiti" panose="03000500000000000000" pitchFamily="66" charset="0"/>
                </a:rPr>
                <a:t>执行能力</a:t>
              </a:r>
              <a:endParaRPr lang="zh-CN" altLang="en-US" sz="1100" dirty="0"/>
            </a:p>
          </p:txBody>
        </p:sp>
      </p:grpSp>
      <p:pic>
        <p:nvPicPr>
          <p:cNvPr id="160770" name="Picture 2" descr="http://qr.api.cli.im/qr?data=http%253A%252F%252Fmp.weixin.qq.com%252Fs%252FqajOZxa_zGDl-_QW-yoAgA&amp;level=H&amp;transparent=false&amp;bgcolor=%23ffffff&amp;forecolor=%23000000&amp;blockpixel=12&amp;marginblock=1&amp;logourl=&amp;size=280&amp;kid=cliim&amp;key=dab9eccd1a82e6e581dffe0be6d13a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3746015"/>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图示 26"/>
          <p:cNvGraphicFramePr/>
          <p:nvPr>
            <p:extLst>
              <p:ext uri="{D42A27DB-BD31-4B8C-83A1-F6EECF244321}">
                <p14:modId xmlns:p14="http://schemas.microsoft.com/office/powerpoint/2010/main" val="3054488833"/>
              </p:ext>
            </p:extLst>
          </p:nvPr>
        </p:nvGraphicFramePr>
        <p:xfrm>
          <a:off x="5231325" y="1844825"/>
          <a:ext cx="4188379" cy="4485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文本框 29"/>
          <p:cNvSpPr txBox="1"/>
          <p:nvPr/>
        </p:nvSpPr>
        <p:spPr>
          <a:xfrm>
            <a:off x="10432523" y="3376683"/>
            <a:ext cx="646331" cy="369332"/>
          </a:xfrm>
          <a:prstGeom prst="rect">
            <a:avLst/>
          </a:prstGeom>
          <a:noFill/>
        </p:spPr>
        <p:txBody>
          <a:bodyPr wrap="none" rtlCol="0">
            <a:spAutoFit/>
          </a:bodyPr>
          <a:lstStyle/>
          <a:p>
            <a:r>
              <a:rPr lang="zh-CN" altLang="en-US" dirty="0"/>
              <a:t>详见</a:t>
            </a:r>
          </a:p>
        </p:txBody>
      </p:sp>
    </p:spTree>
    <p:extLst>
      <p:ext uri="{BB962C8B-B14F-4D97-AF65-F5344CB8AC3E}">
        <p14:creationId xmlns:p14="http://schemas.microsoft.com/office/powerpoint/2010/main" val="3369976543"/>
      </p:ext>
    </p:extLst>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658" y="432357"/>
            <a:ext cx="9365757" cy="821913"/>
          </a:xfrm>
        </p:spPr>
        <p:txBody>
          <a:bodyPr/>
          <a:lstStyle/>
          <a:p>
            <a:r>
              <a:rPr lang="en-US" altLang="zh-CN" sz="2800" dirty="0"/>
              <a:t>【</a:t>
            </a:r>
            <a:r>
              <a:rPr lang="zh-CN" altLang="en-US" sz="2800" dirty="0"/>
              <a:t>小结</a:t>
            </a:r>
            <a:r>
              <a:rPr lang="en-US" altLang="zh-CN" sz="2800" dirty="0"/>
              <a:t>】</a:t>
            </a:r>
            <a:r>
              <a:rPr lang="zh-CN" altLang="en-US" sz="2800" dirty="0"/>
              <a:t>数据科学的理论体系</a:t>
            </a:r>
          </a:p>
        </p:txBody>
      </p:sp>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29245" y="0"/>
            <a:ext cx="2394947" cy="260648"/>
          </a:xfrm>
        </p:spPr>
        <p:txBody>
          <a:bodyPr/>
          <a:lstStyle/>
          <a:p>
            <a:r>
              <a:rPr lang="zh-CN" altLang="en-US" dirty="0"/>
              <a:t>►</a:t>
            </a:r>
            <a:r>
              <a:rPr lang="en-US" altLang="zh-CN" dirty="0"/>
              <a:t> 4.</a:t>
            </a:r>
            <a:r>
              <a:rPr lang="zh-CN" altLang="en-US" dirty="0"/>
              <a:t>数据科学的理论体系</a:t>
            </a:r>
          </a:p>
          <a:p>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84" y="1425979"/>
            <a:ext cx="2448272" cy="205082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245" y="4005064"/>
            <a:ext cx="2527524" cy="198162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621" y="4005064"/>
            <a:ext cx="2607434" cy="1977266"/>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245" y="1461096"/>
            <a:ext cx="2428239" cy="2015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1283175"/>
      </p:ext>
    </p:extLst>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1696044434"/>
      </p:ext>
    </p:extLst>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5 </a:t>
            </a:r>
            <a:r>
              <a:rPr lang="zh-CN" altLang="en-US" dirty="0">
                <a:solidFill>
                  <a:srgbClr val="C00000"/>
                </a:solidFill>
              </a:rPr>
              <a:t>数据科学的术语与本体</a:t>
            </a:r>
          </a:p>
        </p:txBody>
      </p:sp>
      <p:sp>
        <p:nvSpPr>
          <p:cNvPr id="7" name="副标题 6"/>
          <p:cNvSpPr>
            <a:spLocks noGrp="1"/>
          </p:cNvSpPr>
          <p:nvPr>
            <p:ph type="subTitle" idx="1"/>
          </p:nvPr>
        </p:nvSpPr>
        <p:spPr>
          <a:xfrm>
            <a:off x="3215680" y="4005064"/>
            <a:ext cx="5040560" cy="1752600"/>
          </a:xfrm>
        </p:spPr>
        <p:txBody>
          <a:bodyPr/>
          <a:lstStyle/>
          <a:p>
            <a:r>
              <a:rPr lang="en-US" altLang="zh-CN" sz="2000" dirty="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数据科学的术语与本体</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6.</a:t>
            </a:r>
            <a:r>
              <a:rPr lang="zh-CN" altLang="en-US" sz="2000" dirty="0">
                <a:solidFill>
                  <a:schemeClr val="bg1">
                    <a:lumMod val="50000"/>
                  </a:schemeClr>
                </a:solidFill>
                <a:latin typeface="Arial" panose="020B0604020202020204" pitchFamily="34" charset="0"/>
                <a:cs typeface="Arial" panose="020B0604020202020204" pitchFamily="34" charset="0"/>
              </a:rPr>
              <a:t>数据科学的基本原则</a:t>
            </a:r>
            <a:endParaRPr lang="zh-CN" altLang="en-US" sz="2000" dirty="0">
              <a:solidFill>
                <a:schemeClr val="bg1">
                  <a:lumMod val="50000"/>
                </a:schemeClr>
              </a:solidFill>
            </a:endParaRPr>
          </a:p>
        </p:txBody>
      </p:sp>
    </p:spTree>
    <p:extLst>
      <p:ext uri="{BB962C8B-B14F-4D97-AF65-F5344CB8AC3E}">
        <p14:creationId xmlns:p14="http://schemas.microsoft.com/office/powerpoint/2010/main" val="3400570791"/>
      </p:ext>
    </p:extLst>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1346285"/>
            <a:ext cx="6478052" cy="4765995"/>
          </a:xfrm>
          <a:prstGeom prst="rect">
            <a:avLst/>
          </a:prstGeom>
        </p:spPr>
      </p:pic>
      <p:sp>
        <p:nvSpPr>
          <p:cNvPr id="2" name="标题 1"/>
          <p:cNvSpPr>
            <a:spLocks noGrp="1"/>
          </p:cNvSpPr>
          <p:nvPr>
            <p:ph type="title"/>
          </p:nvPr>
        </p:nvSpPr>
        <p:spPr/>
        <p:txBody>
          <a:bodyPr/>
          <a:lstStyle/>
          <a:p>
            <a:r>
              <a:rPr lang="zh-CN" altLang="en-US" dirty="0"/>
              <a:t>数据科学的本体</a:t>
            </a:r>
          </a:p>
        </p:txBody>
      </p:sp>
      <p:sp>
        <p:nvSpPr>
          <p:cNvPr id="6" name="文本占位符 5"/>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5.</a:t>
            </a:r>
            <a:r>
              <a:rPr lang="zh-CN" altLang="en-US" dirty="0"/>
              <a:t>数据科学的术语与本体</a:t>
            </a:r>
          </a:p>
        </p:txBody>
      </p:sp>
      <p:sp>
        <p:nvSpPr>
          <p:cNvPr id="11" name="文本框 10"/>
          <p:cNvSpPr txBox="1"/>
          <p:nvPr/>
        </p:nvSpPr>
        <p:spPr>
          <a:xfrm>
            <a:off x="5663952" y="6322787"/>
            <a:ext cx="2159566" cy="261610"/>
          </a:xfrm>
          <a:prstGeom prst="rect">
            <a:avLst/>
          </a:prstGeom>
          <a:solidFill>
            <a:schemeClr val="accent1">
              <a:lumMod val="50000"/>
            </a:schemeClr>
          </a:solidFill>
          <a:ln>
            <a:solidFill>
              <a:schemeClr val="accent5">
                <a:lumMod val="50000"/>
              </a:schemeClr>
            </a:solidFill>
          </a:ln>
        </p:spPr>
        <p:txBody>
          <a:bodyPr wrap="none" rtlCol="0">
            <a:spAutoFit/>
          </a:bodyPr>
          <a:lstStyle/>
          <a:p>
            <a:r>
              <a:rPr lang="zh-CN" altLang="en-US" sz="1100" dirty="0"/>
              <a:t>（研发者：朝乐门、杨灿军等）</a:t>
            </a:r>
          </a:p>
        </p:txBody>
      </p:sp>
      <p:pic>
        <p:nvPicPr>
          <p:cNvPr id="9" name="Picture 2" descr="http://qr.api.cli.im/qr?data=https%253A%252F%252Fmp.weixin.qq.com%252Fs%252FTP-bqAJLXJsFi4Inr95xFw&amp;level=H&amp;transparent=false&amp;bgcolor=%23ffffff&amp;forecolor=%23000000&amp;blockpixel=12&amp;marginblock=1&amp;logourl=&amp;size=280&amp;kid=cliim&amp;key=135a001b2b7cbf92619883113b037d6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296" y="3694645"/>
            <a:ext cx="2865716" cy="286571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184232" y="2492896"/>
            <a:ext cx="3747084" cy="923330"/>
          </a:xfrm>
          <a:prstGeom prst="rect">
            <a:avLst/>
          </a:prstGeom>
          <a:solidFill>
            <a:srgbClr val="C00000"/>
          </a:solidFill>
        </p:spPr>
        <p:style>
          <a:lnRef idx="1">
            <a:schemeClr val="accent4"/>
          </a:lnRef>
          <a:fillRef idx="3">
            <a:schemeClr val="accent4"/>
          </a:fillRef>
          <a:effectRef idx="2">
            <a:schemeClr val="accent4"/>
          </a:effectRef>
          <a:fontRef idx="minor">
            <a:schemeClr val="lt1"/>
          </a:fontRef>
        </p:style>
        <p:txBody>
          <a:bodyPr wrap="square">
            <a:spAutoFit/>
          </a:bodyPr>
          <a:lstStyle/>
          <a:p>
            <a:r>
              <a:rPr lang="zh-CN" altLang="en-US" dirty="0"/>
              <a:t>数据科学领域本体诞生 </a:t>
            </a:r>
            <a:r>
              <a:rPr lang="en-US" altLang="zh-CN" dirty="0"/>
              <a:t>——</a:t>
            </a:r>
            <a:r>
              <a:rPr lang="zh-CN" altLang="en-US" dirty="0"/>
              <a:t>小编以</a:t>
            </a:r>
            <a:r>
              <a:rPr lang="en-US" altLang="zh-CN" dirty="0"/>
              <a:t>5W1H</a:t>
            </a:r>
            <a:r>
              <a:rPr lang="zh-CN" altLang="en-US" dirty="0"/>
              <a:t>方式采访研发团队（附送互动游戏）</a:t>
            </a:r>
          </a:p>
        </p:txBody>
      </p:sp>
    </p:spTree>
    <p:extLst>
      <p:ext uri="{BB962C8B-B14F-4D97-AF65-F5344CB8AC3E}">
        <p14:creationId xmlns:p14="http://schemas.microsoft.com/office/powerpoint/2010/main" val="2603567258"/>
      </p:ext>
    </p:extLst>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397933" y="392510"/>
            <a:ext cx="8002323" cy="821913"/>
          </a:xfrm>
        </p:spPr>
        <p:txBody>
          <a:bodyPr/>
          <a:lstStyle/>
          <a:p>
            <a:r>
              <a:rPr lang="zh-CN" altLang="en-US" dirty="0"/>
              <a:t>数据化（</a:t>
            </a:r>
            <a:r>
              <a:rPr lang="en-US" altLang="zh-CN" dirty="0"/>
              <a:t> </a:t>
            </a:r>
            <a:r>
              <a:rPr lang="en-US" altLang="zh-CN" dirty="0" err="1"/>
              <a:t>Datafication</a:t>
            </a:r>
            <a:r>
              <a:rPr lang="en-US" altLang="zh-CN" dirty="0"/>
              <a:t> </a:t>
            </a:r>
            <a:r>
              <a:rPr lang="zh-CN" altLang="en-US" dirty="0"/>
              <a:t>）</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066973366"/>
              </p:ext>
            </p:extLst>
          </p:nvPr>
        </p:nvGraphicFramePr>
        <p:xfrm>
          <a:off x="812080" y="1214423"/>
          <a:ext cx="6796088"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181"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a:t>
            </a:r>
            <a:r>
              <a:rPr lang="en-US" altLang="zh-CN" dirty="0"/>
              <a:t>5.</a:t>
            </a:r>
            <a:r>
              <a:rPr lang="zh-CN" altLang="en-US" dirty="0"/>
              <a:t>数据科学的术语与本体</a:t>
            </a:r>
          </a:p>
        </p:txBody>
      </p:sp>
      <p:sp>
        <p:nvSpPr>
          <p:cNvPr id="5" name="TextBox 4"/>
          <p:cNvSpPr txBox="1"/>
          <p:nvPr/>
        </p:nvSpPr>
        <p:spPr>
          <a:xfrm>
            <a:off x="8616280" y="439540"/>
            <a:ext cx="2978274" cy="923330"/>
          </a:xfrm>
          <a:prstGeom prst="rect">
            <a:avLst/>
          </a:prstGeom>
          <a:solidFill>
            <a:schemeClr val="tx2"/>
          </a:solidFill>
          <a:ln>
            <a:noFill/>
          </a:ln>
        </p:spPr>
        <p:style>
          <a:lnRef idx="1">
            <a:schemeClr val="accent5"/>
          </a:lnRef>
          <a:fillRef idx="3">
            <a:schemeClr val="accent5"/>
          </a:fillRef>
          <a:effectRef idx="2">
            <a:schemeClr val="accent5"/>
          </a:effectRef>
          <a:fontRef idx="minor">
            <a:schemeClr val="lt1"/>
          </a:fontRef>
        </p:style>
        <p:txBody>
          <a:bodyPr wrap="square" rtlCol="0" anchor="ctr" anchorCtr="0">
            <a:spAutoFit/>
          </a:bodyPr>
          <a:lstStyle/>
          <a:p>
            <a:pPr algn="ctr"/>
            <a:r>
              <a:rPr lang="en-US" dirty="0" err="1"/>
              <a:t>Datafication</a:t>
            </a:r>
            <a:r>
              <a:rPr lang="zh-CN" altLang="en-US" dirty="0"/>
              <a:t>（数据化）</a:t>
            </a:r>
            <a:endParaRPr lang="en-US" altLang="zh-CN" dirty="0"/>
          </a:p>
          <a:p>
            <a:pPr algn="ctr"/>
            <a:r>
              <a:rPr lang="en-US" dirty="0"/>
              <a:t> ≠ </a:t>
            </a:r>
          </a:p>
          <a:p>
            <a:pPr algn="ctr"/>
            <a:r>
              <a:rPr lang="en-US" dirty="0"/>
              <a:t>Digitalization</a:t>
            </a:r>
            <a:r>
              <a:rPr lang="zh-CN" altLang="en-US" dirty="0"/>
              <a:t>（数字化）</a:t>
            </a:r>
            <a:endParaRPr lang="en-US" dirty="0"/>
          </a:p>
        </p:txBody>
      </p:sp>
      <p:pic>
        <p:nvPicPr>
          <p:cNvPr id="8" name="Picture 2" descr="https://upload.wikimedia.org/wikipedia/commons/1/14/Quantified_self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64352" y="1988840"/>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ifeLogging”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6280" y="4293096"/>
            <a:ext cx="3064026" cy="213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332237"/>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a:xfrm>
            <a:off x="5429245" y="0"/>
            <a:ext cx="2178923" cy="260648"/>
          </a:xfrm>
        </p:spPr>
        <p:txBody>
          <a:bodyPr/>
          <a:lstStyle/>
          <a:p>
            <a:r>
              <a:rPr lang="en-US" altLang="zh-CN" dirty="0"/>
              <a:t>►1. </a:t>
            </a:r>
            <a:r>
              <a:rPr lang="zh-CN" altLang="en-US" dirty="0"/>
              <a:t>数据科学的提出背景</a:t>
            </a:r>
          </a:p>
        </p:txBody>
      </p:sp>
      <p:sp>
        <p:nvSpPr>
          <p:cNvPr id="6" name="标题 1"/>
          <p:cNvSpPr txBox="1">
            <a:spLocks/>
          </p:cNvSpPr>
          <p:nvPr/>
        </p:nvSpPr>
        <p:spPr bwMode="auto">
          <a:xfrm>
            <a:off x="812800" y="678262"/>
            <a:ext cx="9514491"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rPr>
              <a:t>大数据时代的到来</a:t>
            </a:r>
            <a:r>
              <a:rPr kumimoji="0" lang="en-US" altLang="zh-CN"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rPr>
              <a:t>——</a:t>
            </a:r>
            <a:r>
              <a:rPr kumimoji="0" lang="zh-CN" altLang="en-US"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rPr>
              <a:t>数据与知识之间的</a:t>
            </a:r>
            <a:br>
              <a:rPr kumimoji="0" lang="en-US" altLang="zh-CN"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rPr>
            </a:br>
            <a:r>
              <a:rPr kumimoji="0" lang="zh-CN" altLang="en-US"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rPr>
              <a:t>矛盾日益突出</a:t>
            </a:r>
          </a:p>
        </p:txBody>
      </p:sp>
      <p:graphicFrame>
        <p:nvGraphicFramePr>
          <p:cNvPr id="7" name="内容占位符 11"/>
          <p:cNvGraphicFramePr>
            <a:graphicFrameLocks/>
          </p:cNvGraphicFramePr>
          <p:nvPr>
            <p:extLst>
              <p:ext uri="{D42A27DB-BD31-4B8C-83A1-F6EECF244321}">
                <p14:modId xmlns:p14="http://schemas.microsoft.com/office/powerpoint/2010/main" val="1064510195"/>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46703"/>
      </p:ext>
    </p:extLst>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p:txBody>
          <a:bodyPr/>
          <a:lstStyle/>
          <a:p>
            <a:r>
              <a:rPr lang="zh-CN" altLang="en-US" dirty="0"/>
              <a:t>数据柔术（</a:t>
            </a:r>
            <a:r>
              <a:rPr lang="en-US" altLang="zh-CN" dirty="0"/>
              <a:t>Data Jujitsu</a:t>
            </a:r>
            <a:r>
              <a:rPr lang="zh-CN" altLang="en-US" dirty="0"/>
              <a:t>）</a:t>
            </a:r>
            <a:r>
              <a:rPr lang="en-US" altLang="zh-CN" dirty="0"/>
              <a:t> </a:t>
            </a:r>
            <a:endParaRPr lang="zh-CN" altLang="en-US" dirty="0"/>
          </a:p>
        </p:txBody>
      </p:sp>
      <p:sp>
        <p:nvSpPr>
          <p:cNvPr id="18437"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t>►</a:t>
            </a:r>
            <a:r>
              <a:rPr lang="en-US" altLang="zh-CN" dirty="0"/>
              <a:t>5.</a:t>
            </a:r>
            <a:r>
              <a:rPr lang="zh-CN" altLang="en-US" dirty="0"/>
              <a:t>数据科学的术语与本体</a:t>
            </a:r>
          </a:p>
        </p:txBody>
      </p:sp>
      <p:graphicFrame>
        <p:nvGraphicFramePr>
          <p:cNvPr id="18434" name="Object 2"/>
          <p:cNvGraphicFramePr>
            <a:graphicFrameLocks noChangeAspect="1"/>
          </p:cNvGraphicFramePr>
          <p:nvPr>
            <p:extLst/>
          </p:nvPr>
        </p:nvGraphicFramePr>
        <p:xfrm>
          <a:off x="3863752" y="2319798"/>
          <a:ext cx="3380800" cy="2428892"/>
        </p:xfrm>
        <a:graphic>
          <a:graphicData uri="http://schemas.openxmlformats.org/presentationml/2006/ole">
            <mc:AlternateContent xmlns:mc="http://schemas.openxmlformats.org/markup-compatibility/2006">
              <mc:Choice xmlns:v="urn:schemas-microsoft-com:vml" Requires="v">
                <p:oleObj spid="_x0000_s151727" name="Visio" r:id="rId4" imgW="3420693" imgH="2457540" progId="Visio.Drawing.11">
                  <p:embed/>
                </p:oleObj>
              </mc:Choice>
              <mc:Fallback>
                <p:oleObj name="Visio" r:id="rId4" imgW="3420693" imgH="2457540" progId="Visio.Drawing.11">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752" y="2319798"/>
                        <a:ext cx="3380800" cy="2428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4206328" y="5286388"/>
            <a:ext cx="2695647"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a:t>数据柔术</a:t>
            </a:r>
            <a:r>
              <a:rPr lang="en-US" dirty="0"/>
              <a:t>(Data J</a:t>
            </a:r>
            <a:r>
              <a:rPr lang="en-US" altLang="zh-CN" dirty="0"/>
              <a:t>uj</a:t>
            </a:r>
            <a:r>
              <a:rPr lang="en-US" dirty="0"/>
              <a:t>itsu)</a:t>
            </a:r>
            <a:endParaRPr lang="zh-CN" altLang="en-US" dirty="0"/>
          </a:p>
        </p:txBody>
      </p:sp>
      <p:pic>
        <p:nvPicPr>
          <p:cNvPr id="2" name="Picture 3" descr="C:\Users\simab\AppData\Roaming\Tencent\Users\3108788385\QQ\WinTemp\RichOle\E%K0B2`TWMOGPC7$CAO)RP3.png"/>
          <p:cNvPicPr>
            <a:picLocks noChangeAspect="1" noChangeArrowheads="1"/>
          </p:cNvPicPr>
          <p:nvPr/>
        </p:nvPicPr>
        <p:blipFill>
          <a:blip r:embed="rId6"/>
          <a:srcRect/>
          <a:stretch>
            <a:fillRect/>
          </a:stretch>
        </p:blipFill>
        <p:spPr bwMode="auto">
          <a:xfrm>
            <a:off x="1199456" y="2344041"/>
            <a:ext cx="2520280" cy="3312235"/>
          </a:xfrm>
          <a:prstGeom prst="rect">
            <a:avLst/>
          </a:prstGeom>
          <a:noFill/>
          <a:scene3d>
            <a:camera prst="perspectiveRight"/>
            <a:lightRig rig="threePt" dir="t"/>
          </a:scene3d>
        </p:spPr>
      </p:pic>
      <p:sp>
        <p:nvSpPr>
          <p:cNvPr id="8" name="TextBox 7"/>
          <p:cNvSpPr txBox="1"/>
          <p:nvPr/>
        </p:nvSpPr>
        <p:spPr>
          <a:xfrm>
            <a:off x="1860173" y="6009308"/>
            <a:ext cx="46923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en-US" altLang="zh-CN" dirty="0"/>
              <a:t>【</a:t>
            </a:r>
            <a:r>
              <a:rPr lang="zh-CN" altLang="en-US" dirty="0"/>
              <a:t>注意</a:t>
            </a:r>
            <a:r>
              <a:rPr lang="en-US" altLang="zh-CN" dirty="0"/>
              <a:t>】3C</a:t>
            </a:r>
            <a:r>
              <a:rPr lang="zh-CN" altLang="en-US" dirty="0"/>
              <a:t>原则</a:t>
            </a:r>
            <a:r>
              <a:rPr lang="en-US" altLang="zh-CN" dirty="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3" name="矩形 2"/>
          <p:cNvSpPr/>
          <p:nvPr/>
        </p:nvSpPr>
        <p:spPr>
          <a:xfrm>
            <a:off x="8832304" y="620688"/>
            <a:ext cx="1569660" cy="923330"/>
          </a:xfrm>
          <a:prstGeom prst="rect">
            <a:avLst/>
          </a:prstGeom>
          <a:solidFill>
            <a:schemeClr val="accent6">
              <a:lumMod val="10000"/>
            </a:schemeClr>
          </a:solidFill>
          <a:ln>
            <a:noFill/>
          </a:ln>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zh-CN" dirty="0">
                <a:cs typeface="Mongolian Baiti" panose="03000500000000000000" pitchFamily="66" charset="0"/>
              </a:rPr>
              <a:t>艺术性</a:t>
            </a:r>
            <a:endParaRPr lang="en-US" altLang="zh-CN" dirty="0">
              <a:cs typeface="Mongolian Baiti" panose="03000500000000000000" pitchFamily="66" charset="0"/>
            </a:endParaRPr>
          </a:p>
          <a:p>
            <a:r>
              <a:rPr lang="zh-CN" altLang="en-US" dirty="0">
                <a:cs typeface="Mongolian Baiti" panose="03000500000000000000" pitchFamily="66" charset="0"/>
              </a:rPr>
              <a:t>以用户为中心</a:t>
            </a:r>
            <a:endParaRPr lang="en-US" altLang="zh-CN" dirty="0">
              <a:cs typeface="Mongolian Baiti" panose="03000500000000000000" pitchFamily="66" charset="0"/>
            </a:endParaRPr>
          </a:p>
          <a:p>
            <a:r>
              <a:rPr lang="zh-CN" altLang="en-US" dirty="0">
                <a:cs typeface="Mongolian Baiti" panose="03000500000000000000" pitchFamily="66" charset="0"/>
              </a:rPr>
              <a:t>用户体验</a:t>
            </a:r>
            <a:endParaRPr lang="zh-CN" altLang="en-US" dirty="0"/>
          </a:p>
        </p:txBody>
      </p:sp>
      <p:pic>
        <p:nvPicPr>
          <p:cNvPr id="169002" name="Picture 42" descr="https://www.umbc.edu/studentlife/orgs/jujitsu/images/umbcjujits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00" y="2524980"/>
            <a:ext cx="3741319" cy="363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983966"/>
      </p:ext>
    </p:extLst>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397933" y="392510"/>
            <a:ext cx="9586499" cy="821913"/>
          </a:xfrm>
        </p:spPr>
        <p:txBody>
          <a:bodyPr/>
          <a:lstStyle/>
          <a:p>
            <a:r>
              <a:rPr lang="zh-CN" altLang="en-US" b="1" dirty="0"/>
              <a:t>数据产品</a:t>
            </a:r>
            <a:r>
              <a:rPr lang="zh-CN" altLang="zh-CN" b="1" dirty="0"/>
              <a:t>（</a:t>
            </a:r>
            <a:r>
              <a:rPr lang="en-US" altLang="zh-CN" b="1" dirty="0"/>
              <a:t>Data Products</a:t>
            </a:r>
            <a:r>
              <a:rPr lang="zh-CN" altLang="zh-CN" b="1" dirty="0"/>
              <a:t>）</a:t>
            </a:r>
            <a:endParaRPr lang="zh-CN" altLang="en-US" b="1" dirty="0"/>
          </a:p>
        </p:txBody>
      </p:sp>
      <p:sp>
        <p:nvSpPr>
          <p:cNvPr id="5" name="内容占位符 4"/>
          <p:cNvSpPr>
            <a:spLocks noGrp="1"/>
          </p:cNvSpPr>
          <p:nvPr>
            <p:ph idx="1"/>
          </p:nvPr>
        </p:nvSpPr>
        <p:spPr>
          <a:xfrm>
            <a:off x="812800" y="1500175"/>
            <a:ext cx="9459664" cy="4762910"/>
          </a:xfrm>
        </p:spPr>
        <p:txBody>
          <a:bodyPr/>
          <a:lstStyle/>
          <a:p>
            <a:r>
              <a:rPr lang="zh-CN" altLang="zh-CN" dirty="0"/>
              <a:t>数据产品</a:t>
            </a:r>
            <a:r>
              <a:rPr lang="zh-CN" altLang="en-US" dirty="0"/>
              <a:t>：</a:t>
            </a:r>
            <a:r>
              <a:rPr lang="zh-CN" altLang="zh-CN" dirty="0"/>
              <a:t>能够</a:t>
            </a:r>
            <a:r>
              <a:rPr lang="zh-CN" altLang="zh-CN" b="1" dirty="0">
                <a:solidFill>
                  <a:srgbClr val="FF0000"/>
                </a:solidFill>
              </a:rPr>
              <a:t>通过数据</a:t>
            </a:r>
            <a:r>
              <a:rPr lang="zh-CN" altLang="zh-CN" dirty="0"/>
              <a:t>来帮助用户实现某一个（些）目标的产品</a:t>
            </a:r>
            <a:endParaRPr lang="zh-CN" altLang="en-US" dirty="0"/>
          </a:p>
        </p:txBody>
      </p:sp>
      <p:sp>
        <p:nvSpPr>
          <p:cNvPr id="18437"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t>►</a:t>
            </a:r>
            <a:r>
              <a:rPr lang="en-US" altLang="zh-CN" dirty="0"/>
              <a:t>5.</a:t>
            </a:r>
            <a:r>
              <a:rPr lang="zh-CN" altLang="en-US" dirty="0"/>
              <a:t>数据科学的术语与本体</a:t>
            </a:r>
          </a:p>
        </p:txBody>
      </p:sp>
      <p:graphicFrame>
        <p:nvGraphicFramePr>
          <p:cNvPr id="11" name="内容占位符 5"/>
          <p:cNvGraphicFramePr>
            <a:graphicFrameLocks/>
          </p:cNvGraphicFramePr>
          <p:nvPr>
            <p:extLst>
              <p:ext uri="{D42A27DB-BD31-4B8C-83A1-F6EECF244321}">
                <p14:modId xmlns:p14="http://schemas.microsoft.com/office/powerpoint/2010/main" val="3545934593"/>
              </p:ext>
            </p:extLst>
          </p:nvPr>
        </p:nvGraphicFramePr>
        <p:xfrm>
          <a:off x="983432" y="2090313"/>
          <a:ext cx="964907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7556710"/>
      </p:ext>
    </p:extLst>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397933" y="392510"/>
            <a:ext cx="9514491" cy="821913"/>
          </a:xfrm>
        </p:spPr>
        <p:txBody>
          <a:bodyPr/>
          <a:lstStyle/>
          <a:p>
            <a:pPr lvl="0"/>
            <a:r>
              <a:rPr lang="zh-CN" altLang="zh-CN" b="1" dirty="0"/>
              <a:t>数据改写（</a:t>
            </a:r>
            <a:r>
              <a:rPr lang="en-US" altLang="zh-CN" b="1" dirty="0"/>
              <a:t>Data Munging</a:t>
            </a:r>
            <a:r>
              <a:rPr lang="zh-CN" altLang="zh-CN" b="1" dirty="0"/>
              <a:t>）</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31098990"/>
              </p:ext>
            </p:extLst>
          </p:nvPr>
        </p:nvGraphicFramePr>
        <p:xfrm>
          <a:off x="911424" y="1556792"/>
          <a:ext cx="5328592" cy="388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05"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p:txBody>
      </p:sp>
      <p:pic>
        <p:nvPicPr>
          <p:cNvPr id="44034" name="Picture 2" descr="“Data Munging book”的图片搜索结果"/>
          <p:cNvPicPr>
            <a:picLocks noChangeAspect="1" noChangeArrowheads="1"/>
          </p:cNvPicPr>
          <p:nvPr/>
        </p:nvPicPr>
        <p:blipFill>
          <a:blip r:embed="rId8"/>
          <a:srcRect/>
          <a:stretch>
            <a:fillRect/>
          </a:stretch>
        </p:blipFill>
        <p:spPr bwMode="auto">
          <a:xfrm>
            <a:off x="6888088" y="1556792"/>
            <a:ext cx="2736304" cy="3367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024966" y="5689478"/>
            <a:ext cx="759131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en-US" altLang="zh-CN" dirty="0"/>
              <a:t>【</a:t>
            </a:r>
            <a:r>
              <a:rPr lang="zh-CN" altLang="en-US" dirty="0"/>
              <a:t>注意</a:t>
            </a:r>
            <a:r>
              <a:rPr lang="en-US" altLang="zh-CN" dirty="0"/>
              <a:t>】3C</a:t>
            </a:r>
            <a:r>
              <a:rPr lang="zh-CN" altLang="en-US" dirty="0"/>
              <a:t>原则</a:t>
            </a:r>
            <a:r>
              <a:rPr lang="en-US" altLang="zh-CN" dirty="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736354341"/>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b="1" dirty="0"/>
              <a:t>数据打磨（</a:t>
            </a:r>
            <a:r>
              <a:rPr lang="en-US" altLang="zh-CN" b="1" dirty="0"/>
              <a:t>Data Wrangling</a:t>
            </a:r>
            <a:r>
              <a:rPr lang="zh-CN" altLang="en-US" b="1" dirty="0"/>
              <a:t>）</a:t>
            </a:r>
            <a:endParaRPr lang="en-US" altLang="zh-CN" b="1" dirty="0"/>
          </a:p>
        </p:txBody>
      </p:sp>
      <p:sp>
        <p:nvSpPr>
          <p:cNvPr id="52227" name="内容占位符 2"/>
          <p:cNvSpPr>
            <a:spLocks noGrp="1"/>
          </p:cNvSpPr>
          <p:nvPr>
            <p:ph idx="1"/>
          </p:nvPr>
        </p:nvSpPr>
        <p:spPr/>
        <p:txBody>
          <a:bodyPr/>
          <a:lstStyle/>
          <a:p>
            <a:r>
              <a:rPr lang="zh-CN" altLang="en-US" b="1" dirty="0"/>
              <a:t>将“原始数据”转换为“一次数据”（或“二次数据”）的过程</a:t>
            </a:r>
            <a:endParaRPr lang="zh-CN" altLang="en-US" dirty="0"/>
          </a:p>
        </p:txBody>
      </p:sp>
      <p:sp>
        <p:nvSpPr>
          <p:cNvPr id="52229"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2" name="文本占位符 1"/>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p:txBody>
      </p:sp>
      <p:pic>
        <p:nvPicPr>
          <p:cNvPr id="43010" name="Picture 2" descr="http://img0.tuicool.com/reEZV3J.jpg!web"/>
          <p:cNvPicPr>
            <a:picLocks noChangeAspect="1" noChangeArrowheads="1"/>
          </p:cNvPicPr>
          <p:nvPr/>
        </p:nvPicPr>
        <p:blipFill>
          <a:blip r:embed="rId4"/>
          <a:srcRect/>
          <a:stretch>
            <a:fillRect/>
          </a:stretch>
        </p:blipFill>
        <p:spPr bwMode="auto">
          <a:xfrm>
            <a:off x="1271464" y="2924944"/>
            <a:ext cx="2294744" cy="3006115"/>
          </a:xfrm>
          <a:prstGeom prst="rect">
            <a:avLst/>
          </a:prstGeom>
          <a:ln>
            <a:noFill/>
          </a:ln>
          <a:effectLst>
            <a:outerShdw blurRad="292100" dist="139700" dir="2700000" algn="tl" rotWithShape="0">
              <a:srgbClr val="333333">
                <a:alpha val="65000"/>
              </a:srgbClr>
            </a:outerShdw>
          </a:effectLst>
        </p:spPr>
      </p:pic>
      <p:graphicFrame>
        <p:nvGraphicFramePr>
          <p:cNvPr id="7" name="Object 1"/>
          <p:cNvGraphicFramePr>
            <a:graphicFrameLocks noChangeAspect="1"/>
          </p:cNvGraphicFramePr>
          <p:nvPr>
            <p:extLst/>
          </p:nvPr>
        </p:nvGraphicFramePr>
        <p:xfrm>
          <a:off x="3706252" y="3451988"/>
          <a:ext cx="3445986" cy="1853896"/>
        </p:xfrm>
        <a:graphic>
          <a:graphicData uri="http://schemas.openxmlformats.org/presentationml/2006/ole">
            <mc:AlternateContent xmlns:mc="http://schemas.openxmlformats.org/markup-compatibility/2006">
              <mc:Choice xmlns:v="urn:schemas-microsoft-com:vml" Requires="v">
                <p:oleObj spid="_x0000_s152751" name="Visio" r:id="rId5" imgW="4140328" imgH="2206980" progId="Visio.Drawing.11">
                  <p:embed/>
                </p:oleObj>
              </mc:Choice>
              <mc:Fallback>
                <p:oleObj name="Visio" r:id="rId5" imgW="4140328" imgH="2206980" progId="Visio.Drawing.11">
                  <p:embed/>
                  <p:pic>
                    <p:nvPicPr>
                      <p:cNvPr id="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252" y="3451988"/>
                        <a:ext cx="3445986" cy="1853896"/>
                      </a:xfrm>
                      <a:prstGeom prst="rect">
                        <a:avLst/>
                      </a:prstGeom>
                      <a:noFill/>
                    </p:spPr>
                  </p:pic>
                </p:oleObj>
              </mc:Fallback>
            </mc:AlternateContent>
          </a:graphicData>
        </a:graphic>
      </p:graphicFrame>
      <p:sp>
        <p:nvSpPr>
          <p:cNvPr id="8" name="TextBox 8"/>
          <p:cNvSpPr txBox="1"/>
          <p:nvPr/>
        </p:nvSpPr>
        <p:spPr>
          <a:xfrm>
            <a:off x="4295910" y="5558280"/>
            <a:ext cx="257345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t>数据的层次</a:t>
            </a:r>
          </a:p>
        </p:txBody>
      </p:sp>
      <p:sp>
        <p:nvSpPr>
          <p:cNvPr id="9" name="TextBox 7"/>
          <p:cNvSpPr txBox="1"/>
          <p:nvPr/>
        </p:nvSpPr>
        <p:spPr>
          <a:xfrm>
            <a:off x="1187666" y="6213364"/>
            <a:ext cx="46923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en-US" altLang="zh-CN" dirty="0"/>
              <a:t>【</a:t>
            </a:r>
            <a:r>
              <a:rPr lang="zh-CN" altLang="en-US" dirty="0"/>
              <a:t>注意</a:t>
            </a:r>
            <a:r>
              <a:rPr lang="en-US" altLang="zh-CN" dirty="0"/>
              <a:t>】3C</a:t>
            </a:r>
            <a:r>
              <a:rPr lang="zh-CN" altLang="en-US" dirty="0"/>
              <a:t>原则</a:t>
            </a:r>
            <a:r>
              <a:rPr lang="en-US" altLang="zh-CN" dirty="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3" name="矩形 2"/>
          <p:cNvSpPr/>
          <p:nvPr/>
        </p:nvSpPr>
        <p:spPr>
          <a:xfrm>
            <a:off x="7968208" y="484512"/>
            <a:ext cx="3985988"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Data munging or data wrangling is loosely defined as the process of manually converting or mapping data from one "raw" form into another format that allows for more convenient consumption of the data with the help of semi-automated tools</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920249"/>
      </p:ext>
    </p:extLst>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397933" y="392510"/>
            <a:ext cx="8218347" cy="821913"/>
          </a:xfrm>
        </p:spPr>
        <p:txBody>
          <a:bodyPr/>
          <a:lstStyle/>
          <a:p>
            <a:pPr lvl="0"/>
            <a:r>
              <a:rPr lang="zh-CN" altLang="zh-CN" b="1" dirty="0"/>
              <a:t>数据洞见（</a:t>
            </a:r>
            <a:r>
              <a:rPr lang="en-US" altLang="zh-CN" b="1" dirty="0"/>
              <a:t>Data Insights</a:t>
            </a:r>
            <a:r>
              <a:rPr lang="zh-CN" altLang="zh-CN" b="1" dirty="0"/>
              <a:t>）</a:t>
            </a:r>
            <a:endParaRPr lang="en-US" altLang="zh-CN" b="1" dirty="0"/>
          </a:p>
        </p:txBody>
      </p:sp>
      <p:sp>
        <p:nvSpPr>
          <p:cNvPr id="53253"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a:xfrm>
            <a:off x="5429245" y="0"/>
            <a:ext cx="2322939" cy="260648"/>
          </a:xfrm>
        </p:spPr>
        <p:txBody>
          <a:bodyPr/>
          <a:lstStyle/>
          <a:p>
            <a:r>
              <a:rPr lang="zh-CN" altLang="en-US" dirty="0"/>
              <a:t>► </a:t>
            </a:r>
            <a:r>
              <a:rPr lang="en-US" altLang="zh-CN" dirty="0"/>
              <a:t>5.</a:t>
            </a:r>
            <a:r>
              <a:rPr lang="zh-CN" altLang="en-US" dirty="0"/>
              <a:t>数据科学的术语与本体</a:t>
            </a:r>
          </a:p>
        </p:txBody>
      </p:sp>
      <p:sp>
        <p:nvSpPr>
          <p:cNvPr id="3" name="矩形 2"/>
          <p:cNvSpPr/>
          <p:nvPr/>
        </p:nvSpPr>
        <p:spPr>
          <a:xfrm>
            <a:off x="8976320" y="445222"/>
            <a:ext cx="2723823" cy="369332"/>
          </a:xfrm>
          <a:prstGeom prst="rect">
            <a:avLst/>
          </a:prstGeom>
          <a:solidFill>
            <a:schemeClr val="bg1">
              <a:lumMod val="75000"/>
            </a:schemeClr>
          </a:solidFill>
        </p:spPr>
        <p:txBody>
          <a:bodyPr wrap="none">
            <a:spAutoFit/>
          </a:bodyPr>
          <a:lstStyle/>
          <a:p>
            <a:r>
              <a:rPr lang="zh-CN" altLang="en-US" dirty="0"/>
              <a:t>知识淹没在信息的海洋中</a:t>
            </a:r>
          </a:p>
        </p:txBody>
      </p:sp>
      <p:pic>
        <p:nvPicPr>
          <p:cNvPr id="13" name="Picture 1" descr="C:\Users\simab\AppData\Roaming\Tencent\Users\3108788385\QQ\WinTemp\RichOle\[6J5CWSY@NJ3XY(K$$2~A9M.png"/>
          <p:cNvPicPr>
            <a:picLocks noChangeAspect="1" noChangeArrowheads="1"/>
          </p:cNvPicPr>
          <p:nvPr/>
        </p:nvPicPr>
        <p:blipFill>
          <a:blip r:embed="rId3"/>
          <a:srcRect/>
          <a:stretch>
            <a:fillRect/>
          </a:stretch>
        </p:blipFill>
        <p:spPr bwMode="auto">
          <a:xfrm>
            <a:off x="3731623" y="2204864"/>
            <a:ext cx="2753655" cy="3666191"/>
          </a:xfrm>
          <a:prstGeom prst="rect">
            <a:avLst/>
          </a:prstGeom>
          <a:noFill/>
          <a:ln>
            <a:solidFill>
              <a:schemeClr val="accent4">
                <a:shade val="50000"/>
              </a:schemeClr>
            </a:solidFill>
          </a:ln>
          <a:scene3d>
            <a:camera prst="perspectiveLeft"/>
            <a:lightRig rig="threePt" dir="t"/>
          </a:scene3d>
        </p:spPr>
      </p:pic>
      <p:sp>
        <p:nvSpPr>
          <p:cNvPr id="14" name="矩形 13"/>
          <p:cNvSpPr/>
          <p:nvPr/>
        </p:nvSpPr>
        <p:spPr>
          <a:xfrm>
            <a:off x="8976320" y="445222"/>
            <a:ext cx="2723823" cy="369332"/>
          </a:xfrm>
          <a:prstGeom prst="rect">
            <a:avLst/>
          </a:prstGeom>
          <a:solidFill>
            <a:schemeClr val="bg1">
              <a:lumMod val="75000"/>
            </a:schemeClr>
          </a:solidFill>
        </p:spPr>
        <p:txBody>
          <a:bodyPr wrap="none">
            <a:spAutoFit/>
          </a:bodyPr>
          <a:lstStyle/>
          <a:p>
            <a:r>
              <a:rPr lang="zh-CN" altLang="en-US" dirty="0"/>
              <a:t>知识淹没在信息的海洋中</a:t>
            </a:r>
          </a:p>
        </p:txBody>
      </p:sp>
      <p:pic>
        <p:nvPicPr>
          <p:cNvPr id="15" name="Picture 2" descr="“what is data insights”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248" y="2794719"/>
            <a:ext cx="3156206" cy="3156206"/>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3"/>
          <p:cNvSpPr>
            <a:spLocks noGrp="1"/>
          </p:cNvSpPr>
          <p:nvPr>
            <p:ph idx="1"/>
          </p:nvPr>
        </p:nvSpPr>
        <p:spPr>
          <a:xfrm>
            <a:off x="897145" y="1649201"/>
            <a:ext cx="2690912" cy="4325535"/>
          </a:xfrm>
        </p:spPr>
        <p:txBody>
          <a:bodyPr/>
          <a:lstStyle/>
          <a:p>
            <a:r>
              <a:rPr lang="zh-CN" altLang="en-US" b="1" dirty="0">
                <a:solidFill>
                  <a:srgbClr val="FF0000"/>
                </a:solidFill>
              </a:rPr>
              <a:t>针对</a:t>
            </a:r>
            <a:r>
              <a:rPr lang="zh-CN" altLang="en-US" b="1" dirty="0"/>
              <a:t>特定需求、挑战或现象，</a:t>
            </a:r>
            <a:endParaRPr lang="en-US" altLang="zh-CN" b="1" dirty="0"/>
          </a:p>
          <a:p>
            <a:endParaRPr lang="en-US" altLang="zh-CN" b="1" dirty="0"/>
          </a:p>
          <a:p>
            <a:r>
              <a:rPr lang="zh-CN" altLang="en-US" b="1" dirty="0"/>
              <a:t>从数据中</a:t>
            </a:r>
            <a:r>
              <a:rPr lang="zh-CN" b="1" dirty="0"/>
              <a:t>发现</a:t>
            </a:r>
            <a:r>
              <a:rPr lang="zh-CN" b="1" dirty="0">
                <a:solidFill>
                  <a:srgbClr val="FF0000"/>
                </a:solidFill>
              </a:rPr>
              <a:t>未知</a:t>
            </a:r>
            <a:r>
              <a:rPr lang="zh-CN" altLang="en-US" b="1" dirty="0"/>
              <a:t>的、</a:t>
            </a:r>
            <a:r>
              <a:rPr lang="zh-CN" altLang="en-US" b="1" dirty="0">
                <a:solidFill>
                  <a:srgbClr val="FF0000"/>
                </a:solidFill>
              </a:rPr>
              <a:t>有价值</a:t>
            </a:r>
            <a:r>
              <a:rPr lang="zh-CN" altLang="en-US" b="1" dirty="0"/>
              <a:t>的、可用于直接</a:t>
            </a:r>
            <a:r>
              <a:rPr lang="zh-CN" altLang="en-US" b="1" dirty="0">
                <a:solidFill>
                  <a:srgbClr val="FF0000"/>
                </a:solidFill>
              </a:rPr>
              <a:t>驱动</a:t>
            </a:r>
            <a:r>
              <a:rPr lang="zh-CN" altLang="en-US" b="1" dirty="0"/>
              <a:t>某种</a:t>
            </a:r>
            <a:r>
              <a:rPr lang="zh-CN" altLang="en-US" b="1" dirty="0">
                <a:solidFill>
                  <a:srgbClr val="FF0000"/>
                </a:solidFill>
              </a:rPr>
              <a:t>行为的</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见解、规律、认知或新发现</a:t>
            </a:r>
            <a:endParaRPr lang="zh-CN" b="1" dirty="0">
              <a:solidFill>
                <a:srgbClr val="FF0000"/>
              </a:solidFill>
            </a:endParaRPr>
          </a:p>
        </p:txBody>
      </p:sp>
      <p:graphicFrame>
        <p:nvGraphicFramePr>
          <p:cNvPr id="17" name="图示 16"/>
          <p:cNvGraphicFramePr/>
          <p:nvPr>
            <p:extLst/>
          </p:nvPr>
        </p:nvGraphicFramePr>
        <p:xfrm>
          <a:off x="1343472" y="6078418"/>
          <a:ext cx="10207252" cy="3693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图片 17"/>
          <p:cNvPicPr>
            <a:picLocks noChangeAspect="1"/>
          </p:cNvPicPr>
          <p:nvPr/>
        </p:nvPicPr>
        <p:blipFill>
          <a:blip r:embed="rId10"/>
          <a:stretch>
            <a:fillRect/>
          </a:stretch>
        </p:blipFill>
        <p:spPr>
          <a:xfrm>
            <a:off x="9372469" y="1816903"/>
            <a:ext cx="2425337" cy="4184895"/>
          </a:xfrm>
          <a:prstGeom prst="rect">
            <a:avLst/>
          </a:prstGeom>
        </p:spPr>
      </p:pic>
    </p:spTree>
    <p:extLst>
      <p:ext uri="{BB962C8B-B14F-4D97-AF65-F5344CB8AC3E}">
        <p14:creationId xmlns:p14="http://schemas.microsoft.com/office/powerpoint/2010/main" val="1675078620"/>
      </p:ext>
    </p:extLst>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397933" y="392510"/>
            <a:ext cx="10522603" cy="821913"/>
          </a:xfrm>
        </p:spPr>
        <p:txBody>
          <a:bodyPr/>
          <a:lstStyle/>
          <a:p>
            <a:r>
              <a:rPr lang="zh-CN" altLang="en-US" b="1" dirty="0"/>
              <a:t>数据分析式思维（</a:t>
            </a:r>
            <a:r>
              <a:rPr lang="en-US" altLang="zh-CN" b="1" dirty="0"/>
              <a:t>Data-Analytic Thinking</a:t>
            </a:r>
            <a:r>
              <a:rPr lang="zh-CN" altLang="en-US" b="1" dirty="0"/>
              <a:t>）</a:t>
            </a:r>
            <a:endParaRPr lang="en-US" altLang="zh-CN"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78559469"/>
              </p:ext>
            </p:extLst>
          </p:nvPr>
        </p:nvGraphicFramePr>
        <p:xfrm>
          <a:off x="812799" y="1700807"/>
          <a:ext cx="5283201" cy="4562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277"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a:t>
            </a:r>
            <a:r>
              <a:rPr lang="en-US" altLang="zh-CN" dirty="0"/>
              <a:t>5.</a:t>
            </a:r>
            <a:r>
              <a:rPr lang="zh-CN" altLang="en-US" dirty="0"/>
              <a:t>数据科学的术语与本体</a:t>
            </a:r>
          </a:p>
        </p:txBody>
      </p:sp>
      <p:pic>
        <p:nvPicPr>
          <p:cNvPr id="40961" name="Picture 1" descr="C:\Users\simab\AppData\Roaming\Tencent\Users\3108788385\QQ\WinTemp\RichOle\L)F0P_AE9QCAFJEO0}N`P05.png"/>
          <p:cNvPicPr>
            <a:picLocks noChangeAspect="1" noChangeArrowheads="1"/>
          </p:cNvPicPr>
          <p:nvPr/>
        </p:nvPicPr>
        <p:blipFill>
          <a:blip r:embed="rId8"/>
          <a:srcRect/>
          <a:stretch>
            <a:fillRect/>
          </a:stretch>
        </p:blipFill>
        <p:spPr bwMode="auto">
          <a:xfrm>
            <a:off x="6518706" y="1700807"/>
            <a:ext cx="3073290" cy="4356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5457341"/>
      </p:ext>
    </p:extLst>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1"/>
          <p:cNvSpPr>
            <a:spLocks noGrp="1"/>
          </p:cNvSpPr>
          <p:nvPr>
            <p:ph type="title"/>
          </p:nvPr>
        </p:nvSpPr>
        <p:spPr>
          <a:xfrm>
            <a:off x="397933" y="392510"/>
            <a:ext cx="9514491" cy="821913"/>
          </a:xfrm>
        </p:spPr>
        <p:txBody>
          <a:bodyPr/>
          <a:lstStyle/>
          <a:p>
            <a:r>
              <a:rPr lang="zh-CN" altLang="en-US" b="1" dirty="0"/>
              <a:t>数据分析式思维（</a:t>
            </a:r>
            <a:r>
              <a:rPr lang="en-US" altLang="zh-CN" b="1" dirty="0"/>
              <a:t>Data-Analytic Thinking</a:t>
            </a:r>
            <a:r>
              <a:rPr lang="zh-CN" altLang="en-US" b="1" dirty="0"/>
              <a:t>）</a:t>
            </a:r>
            <a:endParaRPr lang="en-US" altLang="zh-CN" b="1" dirty="0"/>
          </a:p>
        </p:txBody>
      </p:sp>
      <p:sp>
        <p:nvSpPr>
          <p:cNvPr id="20486"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p:txBody>
      </p:sp>
      <p:graphicFrame>
        <p:nvGraphicFramePr>
          <p:cNvPr id="20482" name="Object 2"/>
          <p:cNvGraphicFramePr>
            <a:graphicFrameLocks noChangeAspect="1"/>
          </p:cNvGraphicFramePr>
          <p:nvPr>
            <p:extLst/>
          </p:nvPr>
        </p:nvGraphicFramePr>
        <p:xfrm>
          <a:off x="910242" y="1973293"/>
          <a:ext cx="7131976" cy="3687955"/>
        </p:xfrm>
        <a:graphic>
          <a:graphicData uri="http://schemas.openxmlformats.org/presentationml/2006/ole">
            <mc:AlternateContent xmlns:mc="http://schemas.openxmlformats.org/markup-compatibility/2006">
              <mc:Choice xmlns:v="urn:schemas-microsoft-com:vml" Requires="v">
                <p:oleObj spid="_x0000_s153775" name="Visio" r:id="rId3" imgW="5343496" imgH="2743200" progId="Visio.Drawing.11">
                  <p:embed/>
                </p:oleObj>
              </mc:Choice>
              <mc:Fallback>
                <p:oleObj name="Visio" r:id="rId3" imgW="5343496" imgH="2743200" progId="Visio.Drawing.11">
                  <p:embed/>
                  <p:pic>
                    <p:nvPicPr>
                      <p:cNvPr id="20482" name="Object 2"/>
                      <p:cNvPicPr>
                        <a:picLocks noChangeAspect="1" noChangeArrowheads="1"/>
                      </p:cNvPicPr>
                      <p:nvPr/>
                    </p:nvPicPr>
                    <p:blipFill>
                      <a:blip r:embed="rId4"/>
                      <a:srcRect/>
                      <a:stretch>
                        <a:fillRect/>
                      </a:stretch>
                    </p:blipFill>
                    <p:spPr bwMode="auto">
                      <a:xfrm>
                        <a:off x="910242" y="1973293"/>
                        <a:ext cx="7131976" cy="3687955"/>
                      </a:xfrm>
                      <a:prstGeom prst="rect">
                        <a:avLst/>
                      </a:prstGeom>
                      <a:noFill/>
                      <a:ln>
                        <a:solidFill>
                          <a:schemeClr val="lt1">
                            <a:hueOff val="0"/>
                            <a:satOff val="0"/>
                            <a:lumOff val="0"/>
                          </a:schemeClr>
                        </a:solidFill>
                      </a:ln>
                      <a:effectLst/>
                      <a:extLst/>
                    </p:spPr>
                  </p:pic>
                </p:oleObj>
              </mc:Fallback>
            </mc:AlternateContent>
          </a:graphicData>
        </a:graphic>
      </p:graphicFrame>
      <p:sp>
        <p:nvSpPr>
          <p:cNvPr id="3" name="矩形 2"/>
          <p:cNvSpPr/>
          <p:nvPr/>
        </p:nvSpPr>
        <p:spPr>
          <a:xfrm>
            <a:off x="8760296" y="2175247"/>
            <a:ext cx="3096344"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sz="2000" dirty="0">
                <a:solidFill>
                  <a:schemeClr val="bg1"/>
                </a:solidFill>
                <a:latin typeface="Helvetica Neue"/>
              </a:rPr>
              <a:t>2/3</a:t>
            </a:r>
            <a:r>
              <a:rPr lang="zh-CN" altLang="en-US" sz="2000" dirty="0">
                <a:solidFill>
                  <a:schemeClr val="bg1"/>
                </a:solidFill>
                <a:latin typeface="Helvetica Neue"/>
              </a:rPr>
              <a:t>的癌症是因为运气差 ？</a:t>
            </a:r>
            <a:r>
              <a:rPr lang="en-US" altLang="zh-CN" sz="2000" dirty="0">
                <a:solidFill>
                  <a:schemeClr val="bg1"/>
                </a:solidFill>
                <a:latin typeface="Helvetica Neue"/>
              </a:rPr>
              <a:t>《Science》 | </a:t>
            </a:r>
            <a:r>
              <a:rPr lang="zh-CN" altLang="en-US" sz="2000" dirty="0">
                <a:solidFill>
                  <a:schemeClr val="bg1"/>
                </a:solidFill>
                <a:latin typeface="Helvetica Neue"/>
              </a:rPr>
              <a:t>大数据分析的套路与陷阱</a:t>
            </a:r>
            <a:endParaRPr lang="zh-CN" altLang="en-US" sz="2000" b="0" i="0" dirty="0">
              <a:solidFill>
                <a:schemeClr val="bg1"/>
              </a:solidFill>
              <a:effectLst/>
              <a:latin typeface="Helvetica Neue"/>
            </a:endParaRPr>
          </a:p>
        </p:txBody>
      </p:sp>
      <p:pic>
        <p:nvPicPr>
          <p:cNvPr id="125451" name="Picture 523" descr="http://qr.api.cli.im/qr?data=http%253A%252F%252Fmp.weixin.qq.com%252Fs%252FL34QyOBHKpQi9HYPIr_ZZg&amp;level=H&amp;transparent=false&amp;bgcolor=%23ffffff&amp;forecolor=%23000000&amp;blockpixel=12&amp;marginblock=1&amp;logourl=&amp;size=280&amp;kid=cliim&amp;key=d29e2597d5934104bfa1ddd16fe396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968" y="378638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78791"/>
      </p:ext>
    </p:extLst>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p:txBody>
      </p:sp>
      <p:sp>
        <p:nvSpPr>
          <p:cNvPr id="9" name="标题 1"/>
          <p:cNvSpPr txBox="1">
            <a:spLocks/>
          </p:cNvSpPr>
          <p:nvPr/>
        </p:nvSpPr>
        <p:spPr bwMode="auto">
          <a:xfrm>
            <a:off x="695400" y="472792"/>
            <a:ext cx="1030657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kern="0"/>
              <a:t>大数据分析</a:t>
            </a:r>
            <a:endParaRPr lang="zh-CN" altLang="en-US" sz="3600" kern="0" dirty="0"/>
          </a:p>
        </p:txBody>
      </p:sp>
      <p:sp>
        <p:nvSpPr>
          <p:cNvPr id="10" name="Rectangle 2"/>
          <p:cNvSpPr>
            <a:spLocks noChangeArrowheads="1"/>
          </p:cNvSpPr>
          <p:nvPr/>
        </p:nvSpPr>
        <p:spPr bwMode="auto">
          <a:xfrm>
            <a:off x="1199456"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830966144"/>
              </p:ext>
            </p:extLst>
          </p:nvPr>
        </p:nvGraphicFramePr>
        <p:xfrm>
          <a:off x="1055440" y="1700808"/>
          <a:ext cx="5047418" cy="4608512"/>
        </p:xfrm>
        <a:graphic>
          <a:graphicData uri="http://schemas.openxmlformats.org/presentationml/2006/ole">
            <mc:AlternateContent xmlns:mc="http://schemas.openxmlformats.org/markup-compatibility/2006">
              <mc:Choice xmlns:v="urn:schemas-microsoft-com:vml" Requires="v">
                <p:oleObj spid="_x0000_s162864" name="Visio" r:id="rId3" imgW="5733831" imgH="5276791" progId="Visio.Drawing.15">
                  <p:embed/>
                </p:oleObj>
              </mc:Choice>
              <mc:Fallback>
                <p:oleObj name="Visio" r:id="rId3" imgW="5733831" imgH="5276791" progId="Visio.Drawing.15">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1700808"/>
                        <a:ext cx="5047418" cy="4608512"/>
                      </a:xfrm>
                      <a:prstGeom prst="rect">
                        <a:avLst/>
                      </a:prstGeom>
                      <a:noFill/>
                    </p:spPr>
                  </p:pic>
                </p:oleObj>
              </mc:Fallback>
            </mc:AlternateContent>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774927769"/>
              </p:ext>
            </p:extLst>
          </p:nvPr>
        </p:nvGraphicFramePr>
        <p:xfrm>
          <a:off x="6816080" y="2276873"/>
          <a:ext cx="4968552" cy="2808312"/>
        </p:xfrm>
        <a:graphic>
          <a:graphicData uri="http://schemas.openxmlformats.org/drawingml/2006/table">
            <a:tbl>
              <a:tblPr firstRow="1" firstCol="1" bandRow="1">
                <a:tableStyleId>{93296810-A885-4BE3-A3E7-6D5BEEA58F35}</a:tableStyleId>
              </a:tblPr>
              <a:tblGrid>
                <a:gridCol w="1465372">
                  <a:extLst>
                    <a:ext uri="{9D8B030D-6E8A-4147-A177-3AD203B41FA5}">
                      <a16:colId xmlns:a16="http://schemas.microsoft.com/office/drawing/2014/main" val="1404873330"/>
                    </a:ext>
                  </a:extLst>
                </a:gridCol>
                <a:gridCol w="1466967">
                  <a:extLst>
                    <a:ext uri="{9D8B030D-6E8A-4147-A177-3AD203B41FA5}">
                      <a16:colId xmlns:a16="http://schemas.microsoft.com/office/drawing/2014/main" val="1249535477"/>
                    </a:ext>
                  </a:extLst>
                </a:gridCol>
                <a:gridCol w="2036213">
                  <a:extLst>
                    <a:ext uri="{9D8B030D-6E8A-4147-A177-3AD203B41FA5}">
                      <a16:colId xmlns:a16="http://schemas.microsoft.com/office/drawing/2014/main" val="1362920994"/>
                    </a:ext>
                  </a:extLst>
                </a:gridCol>
              </a:tblGrid>
              <a:tr h="514261">
                <a:tc>
                  <a:txBody>
                    <a:bodyPr/>
                    <a:lstStyle/>
                    <a:p>
                      <a:pPr algn="l">
                        <a:spcAft>
                          <a:spcPts val="0"/>
                        </a:spcAft>
                      </a:pPr>
                      <a:r>
                        <a:rPr lang="zh-CN" sz="1400" kern="0">
                          <a:effectLst/>
                        </a:rPr>
                        <a:t>问题类型（实际）</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latinLnBrk="1">
                        <a:spcAft>
                          <a:spcPts val="0"/>
                        </a:spcAft>
                      </a:pPr>
                      <a:r>
                        <a:rPr lang="zh-CN" sz="1400" kern="0">
                          <a:effectLst/>
                        </a:rPr>
                        <a:t>问题类型（曲解）</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曲解情况的简单描述</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3532280722"/>
                  </a:ext>
                </a:extLst>
              </a:tr>
              <a:tr h="751268">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因果分析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dirty="0">
                          <a:effectLst/>
                        </a:rPr>
                        <a:t>相关性并不意味着因果关系</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482882521"/>
                  </a:ext>
                </a:extLst>
              </a:tr>
              <a:tr h="514261">
                <a:tc>
                  <a:txBody>
                    <a:bodyPr/>
                    <a:lstStyle/>
                    <a:p>
                      <a:pPr algn="l">
                        <a:spcAft>
                          <a:spcPts val="0"/>
                        </a:spcAft>
                      </a:pPr>
                      <a:r>
                        <a:rPr lang="zh-CN" sz="1400" kern="0" dirty="0">
                          <a:effectLst/>
                        </a:rPr>
                        <a:t>探索分析</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数据疏浚</a:t>
                      </a:r>
                      <a:r>
                        <a:rPr lang="en-US" sz="1400" kern="0">
                          <a:effectLst/>
                        </a:rPr>
                        <a:t>(data dredging)</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598972316"/>
                  </a:ext>
                </a:extLst>
              </a:tr>
              <a:tr h="514261">
                <a:tc>
                  <a:txBody>
                    <a:bodyPr/>
                    <a:lstStyle/>
                    <a:p>
                      <a:pPr algn="l">
                        <a:spcAft>
                          <a:spcPts val="0"/>
                        </a:spcAft>
                      </a:pPr>
                      <a:r>
                        <a:rPr lang="zh-CN" sz="1400" kern="0">
                          <a:effectLst/>
                        </a:rPr>
                        <a:t>探索分析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预测分析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过拟合</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1671422654"/>
                  </a:ext>
                </a:extLst>
              </a:tr>
              <a:tr h="514261">
                <a:tc>
                  <a:txBody>
                    <a:bodyPr/>
                    <a:lstStyle/>
                    <a:p>
                      <a:pPr algn="l">
                        <a:spcAft>
                          <a:spcPts val="0"/>
                        </a:spcAft>
                      </a:pPr>
                      <a:r>
                        <a:rPr lang="zh-CN" sz="1400" kern="0">
                          <a:effectLst/>
                        </a:rPr>
                        <a:t>描述分析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en-US" sz="1400" kern="0" dirty="0">
                          <a:effectLst/>
                        </a:rPr>
                        <a:t>1</a:t>
                      </a:r>
                      <a:r>
                        <a:rPr lang="zh-CN" sz="1400" kern="0" dirty="0">
                          <a:effectLst/>
                        </a:rPr>
                        <a:t>为</a:t>
                      </a:r>
                      <a:r>
                        <a:rPr lang="en-US" sz="1400" kern="0" dirty="0">
                          <a:effectLst/>
                        </a:rPr>
                        <a:t>n</a:t>
                      </a:r>
                      <a:r>
                        <a:rPr lang="zh-CN" sz="1400" kern="0" dirty="0">
                          <a:effectLst/>
                        </a:rPr>
                        <a:t>分析</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1637347681"/>
                  </a:ext>
                </a:extLst>
              </a:tr>
            </a:tbl>
          </a:graphicData>
        </a:graphic>
      </p:graphicFrame>
      <p:sp>
        <p:nvSpPr>
          <p:cNvPr id="13" name="文本框 12"/>
          <p:cNvSpPr txBox="1"/>
          <p:nvPr/>
        </p:nvSpPr>
        <p:spPr>
          <a:xfrm>
            <a:off x="7585385" y="5463985"/>
            <a:ext cx="3393811" cy="830997"/>
          </a:xfrm>
          <a:prstGeom prst="rect">
            <a:avLst/>
          </a:prstGeom>
          <a:noFill/>
        </p:spPr>
        <p:txBody>
          <a:bodyPr wrap="square" rtlCol="0">
            <a:spAutoFit/>
          </a:bodyPr>
          <a:lstStyle/>
          <a:p>
            <a:r>
              <a:rPr lang="en-US" altLang="zh-CN" sz="1200" dirty="0"/>
              <a:t>Jeffery T. Leek, Roger D. </a:t>
            </a:r>
            <a:r>
              <a:rPr lang="en-US" altLang="zh-CN" sz="1200" dirty="0" err="1"/>
              <a:t>Peng.What</a:t>
            </a:r>
            <a:r>
              <a:rPr lang="en-US" altLang="zh-CN" sz="1200" dirty="0"/>
              <a:t> is the question? Mistaking the type of question being considered is the most common error in data analysis[J].Science,2015,374(6228):1314-1315.</a:t>
            </a:r>
            <a:endParaRPr lang="zh-CN" altLang="en-US" sz="1200" dirty="0"/>
          </a:p>
        </p:txBody>
      </p:sp>
    </p:spTree>
    <p:extLst>
      <p:ext uri="{BB962C8B-B14F-4D97-AF65-F5344CB8AC3E}">
        <p14:creationId xmlns:p14="http://schemas.microsoft.com/office/powerpoint/2010/main" val="1089704795"/>
      </p:ext>
    </p:extLst>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97933" y="392510"/>
            <a:ext cx="9874531" cy="821913"/>
          </a:xfrm>
        </p:spPr>
        <p:txBody>
          <a:bodyPr/>
          <a:lstStyle/>
          <a:p>
            <a:r>
              <a:rPr lang="zh-CN" altLang="en-US" dirty="0"/>
              <a:t>数据连续性</a:t>
            </a:r>
            <a:r>
              <a:rPr lang="zh-CN" altLang="zh-CN" b="1" dirty="0"/>
              <a:t>（</a:t>
            </a:r>
            <a:r>
              <a:rPr lang="en-US" altLang="zh-CN" b="1" dirty="0"/>
              <a:t>Data Continuity</a:t>
            </a:r>
            <a:r>
              <a:rPr lang="zh-CN" altLang="zh-CN" b="1" dirty="0"/>
              <a:t>）</a:t>
            </a:r>
            <a:endParaRPr lang="zh-CN" altLang="en-US" dirty="0"/>
          </a:p>
        </p:txBody>
      </p:sp>
      <p:sp>
        <p:nvSpPr>
          <p:cNvPr id="55301" name="文本占位符 4"/>
          <p:cNvSpPr>
            <a:spLocks noGrp="1"/>
          </p:cNvSpPr>
          <p:nvPr>
            <p:ph type="body" sz="quarter" idx="13"/>
          </p:nvPr>
        </p:nvSpPr>
        <p:spPr>
          <a:ln w="9525"/>
        </p:spPr>
        <p:txBody>
          <a:bodyPr/>
          <a:lstStyle/>
          <a:p>
            <a:r>
              <a:rPr lang="zh-CN" altLang="en-US" dirty="0"/>
              <a:t>►数据科学基础理论</a:t>
            </a:r>
          </a:p>
          <a:p>
            <a:r>
              <a:rPr lang="zh-CN" altLang="en-US" dirty="0"/>
              <a:t>的重要术语</a:t>
            </a:r>
          </a:p>
          <a:p>
            <a:endParaRPr lang="zh-CN" altLang="en-US" dirty="0"/>
          </a:p>
        </p:txBody>
      </p:sp>
      <p:sp>
        <p:nvSpPr>
          <p:cNvPr id="4" name="文本占位符 3"/>
          <p:cNvSpPr>
            <a:spLocks noGrp="1"/>
          </p:cNvSpPr>
          <p:nvPr>
            <p:ph type="body" sz="quarter" idx="14"/>
          </p:nvPr>
        </p:nvSpPr>
        <p:spPr/>
        <p:txBody>
          <a:bodyPr/>
          <a:lstStyle/>
          <a:p>
            <a:r>
              <a:rPr lang="en-US" altLang="zh-CN" dirty="0"/>
              <a:t>5.</a:t>
            </a:r>
            <a:r>
              <a:rPr lang="zh-CN" altLang="en-US" dirty="0"/>
              <a:t>数据科学的术语与本体</a:t>
            </a:r>
          </a:p>
        </p:txBody>
      </p:sp>
      <p:graphicFrame>
        <p:nvGraphicFramePr>
          <p:cNvPr id="9" name="Object 2"/>
          <p:cNvGraphicFramePr>
            <a:graphicFrameLocks noChangeAspect="1"/>
          </p:cNvGraphicFramePr>
          <p:nvPr>
            <p:extLst/>
          </p:nvPr>
        </p:nvGraphicFramePr>
        <p:xfrm>
          <a:off x="767408" y="1796406"/>
          <a:ext cx="8085112" cy="4008857"/>
        </p:xfrm>
        <a:graphic>
          <a:graphicData uri="http://schemas.openxmlformats.org/presentationml/2006/ole">
            <mc:AlternateContent xmlns:mc="http://schemas.openxmlformats.org/markup-compatibility/2006">
              <mc:Choice xmlns:v="urn:schemas-microsoft-com:vml" Requires="v">
                <p:oleObj spid="_x0000_s154798" name="Visio" r:id="rId4" imgW="5605529" imgH="2764800" progId="Visio.Drawing.11">
                  <p:embed/>
                </p:oleObj>
              </mc:Choice>
              <mc:Fallback>
                <p:oleObj name="Visio" r:id="rId4" imgW="5605529" imgH="2764800" progId="Visio.Drawing.11">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1796406"/>
                        <a:ext cx="8085112" cy="4008857"/>
                      </a:xfrm>
                      <a:prstGeom prst="rect">
                        <a:avLst/>
                      </a:prstGeom>
                      <a:noFill/>
                      <a:ln>
                        <a:noFill/>
                      </a:ln>
                      <a:effectLst/>
                      <a:extLst/>
                    </p:spPr>
                  </p:pic>
                </p:oleObj>
              </mc:Fallback>
            </mc:AlternateContent>
          </a:graphicData>
        </a:graphic>
      </p:graphicFrame>
      <p:sp>
        <p:nvSpPr>
          <p:cNvPr id="5" name="矩形 4"/>
          <p:cNvSpPr/>
          <p:nvPr/>
        </p:nvSpPr>
        <p:spPr>
          <a:xfrm>
            <a:off x="4399623" y="6166216"/>
            <a:ext cx="8449616" cy="369332"/>
          </a:xfrm>
          <a:prstGeom prst="rect">
            <a:avLst/>
          </a:prstGeom>
        </p:spPr>
        <p:txBody>
          <a:bodyPr wrap="square">
            <a:spAutoFit/>
          </a:bodyPr>
          <a:lstStyle/>
          <a:p>
            <a:r>
              <a:rPr lang="zh-CN" altLang="zh-CN" b="1" dirty="0"/>
              <a:t>数据连续性（</a:t>
            </a:r>
            <a:r>
              <a:rPr lang="en-US" altLang="zh-CN" b="1" dirty="0"/>
              <a:t>Data Continuity</a:t>
            </a:r>
            <a:r>
              <a:rPr lang="zh-CN" altLang="zh-CN" b="1" dirty="0"/>
              <a:t>）</a:t>
            </a:r>
            <a:r>
              <a:rPr lang="zh-CN" altLang="en-US" b="1" dirty="0"/>
              <a:t>≠</a:t>
            </a:r>
            <a:r>
              <a:rPr lang="zh-CN" altLang="zh-CN" b="1" dirty="0"/>
              <a:t>数字连续性（</a:t>
            </a:r>
            <a:r>
              <a:rPr lang="en-US" altLang="zh-CN" b="1" dirty="0"/>
              <a:t>Digital Continuity</a:t>
            </a:r>
            <a:r>
              <a:rPr lang="zh-CN" altLang="zh-CN" b="1" dirty="0"/>
              <a:t>）</a:t>
            </a:r>
            <a:endParaRPr lang="zh-CN" altLang="en-US" dirty="0"/>
          </a:p>
        </p:txBody>
      </p:sp>
    </p:spTree>
    <p:extLst>
      <p:ext uri="{BB962C8B-B14F-4D97-AF65-F5344CB8AC3E}">
        <p14:creationId xmlns:p14="http://schemas.microsoft.com/office/powerpoint/2010/main" val="1189767953"/>
      </p:ext>
    </p:extLst>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标题 1"/>
          <p:cNvSpPr>
            <a:spLocks noGrp="1"/>
          </p:cNvSpPr>
          <p:nvPr>
            <p:ph type="title"/>
          </p:nvPr>
        </p:nvSpPr>
        <p:spPr>
          <a:xfrm>
            <a:off x="397933" y="392510"/>
            <a:ext cx="9730515" cy="821913"/>
          </a:xfrm>
        </p:spPr>
        <p:txBody>
          <a:bodyPr/>
          <a:lstStyle/>
          <a:p>
            <a:r>
              <a:rPr lang="zh-CN" altLang="en-US" b="1" dirty="0"/>
              <a:t>数据驱动（</a:t>
            </a:r>
            <a:r>
              <a:rPr lang="en-US" altLang="zh-CN" b="1" dirty="0"/>
              <a:t>Data-driven</a:t>
            </a:r>
            <a:r>
              <a:rPr lang="zh-CN" altLang="en-US" b="1" dirty="0"/>
              <a:t>）***</a:t>
            </a:r>
            <a:endParaRPr lang="en-US" altLang="zh-CN" b="1" dirty="0"/>
          </a:p>
        </p:txBody>
      </p:sp>
      <p:sp>
        <p:nvSpPr>
          <p:cNvPr id="19462"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a:p>
            <a:endParaRPr lang="zh-CN" altLang="en-US" dirty="0"/>
          </a:p>
        </p:txBody>
      </p:sp>
      <p:graphicFrame>
        <p:nvGraphicFramePr>
          <p:cNvPr id="19458" name="Object 3"/>
          <p:cNvGraphicFramePr>
            <a:graphicFrameLocks noChangeAspect="1"/>
          </p:cNvGraphicFramePr>
          <p:nvPr>
            <p:extLst/>
          </p:nvPr>
        </p:nvGraphicFramePr>
        <p:xfrm>
          <a:off x="789663" y="1565582"/>
          <a:ext cx="4194868" cy="2038365"/>
        </p:xfrm>
        <a:graphic>
          <a:graphicData uri="http://schemas.openxmlformats.org/presentationml/2006/ole">
            <mc:AlternateContent xmlns:mc="http://schemas.openxmlformats.org/markup-compatibility/2006">
              <mc:Choice xmlns:v="urn:schemas-microsoft-com:vml" Requires="v">
                <p:oleObj spid="_x0000_s155824" name="Visio" r:id="rId4" imgW="5068774" imgH="2386800" progId="Visio.Drawing.11">
                  <p:embed/>
                </p:oleObj>
              </mc:Choice>
              <mc:Fallback>
                <p:oleObj name="Visio" r:id="rId4" imgW="5068774" imgH="2386800" progId="Visio.Drawing.11">
                  <p:embed/>
                  <p:pic>
                    <p:nvPicPr>
                      <p:cNvPr id="1945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63" y="1565582"/>
                        <a:ext cx="4194868" cy="2038365"/>
                      </a:xfrm>
                      <a:prstGeom prst="rect">
                        <a:avLst/>
                      </a:prstGeom>
                      <a:noFill/>
                      <a:ln>
                        <a:noFill/>
                      </a:ln>
                      <a:effectLst/>
                      <a:extLst/>
                    </p:spPr>
                  </p:pic>
                </p:oleObj>
              </mc:Fallback>
            </mc:AlternateContent>
          </a:graphicData>
        </a:graphic>
      </p:graphicFrame>
      <p:pic>
        <p:nvPicPr>
          <p:cNvPr id="2" name="Picture 3" descr="C:\Users\simab\AppData\Roaming\Tencent\Users\3108788385\QQ\WinTemp\RichOle\J7LOZ4[Z82U`R17K8AHJ7{R.png"/>
          <p:cNvPicPr>
            <a:picLocks noChangeAspect="1" noChangeArrowheads="1"/>
          </p:cNvPicPr>
          <p:nvPr/>
        </p:nvPicPr>
        <p:blipFill>
          <a:blip r:embed="rId6"/>
          <a:srcRect/>
          <a:stretch>
            <a:fillRect/>
          </a:stretch>
        </p:blipFill>
        <p:spPr bwMode="auto">
          <a:xfrm>
            <a:off x="5403721" y="1752589"/>
            <a:ext cx="3214337" cy="4714908"/>
          </a:xfrm>
          <a:prstGeom prst="rect">
            <a:avLst/>
          </a:prstGeom>
          <a:noFill/>
        </p:spPr>
      </p:pic>
      <p:sp>
        <p:nvSpPr>
          <p:cNvPr id="9" name="TextBox 8"/>
          <p:cNvSpPr txBox="1"/>
          <p:nvPr/>
        </p:nvSpPr>
        <p:spPr>
          <a:xfrm>
            <a:off x="1156031" y="4110043"/>
            <a:ext cx="3828500" cy="2677656"/>
          </a:xfrm>
          <a:prstGeom prst="rect">
            <a:avLst/>
          </a:prstGeom>
          <a:noFill/>
        </p:spPr>
        <p:txBody>
          <a:bodyPr wrap="square" rtlCol="0">
            <a:spAutoFit/>
          </a:bodyPr>
          <a:lstStyle/>
          <a:p>
            <a:r>
              <a:rPr lang="en-US" altLang="zh-CN" sz="2400" dirty="0"/>
              <a:t>Data -driven …</a:t>
            </a:r>
          </a:p>
          <a:p>
            <a:pPr lvl="1">
              <a:buFont typeface="Arial" pitchFamily="34" charset="0"/>
              <a:buChar char="•"/>
            </a:pPr>
            <a:r>
              <a:rPr lang="en-US" altLang="zh-CN" sz="2400" dirty="0"/>
              <a:t>Organization</a:t>
            </a:r>
          </a:p>
          <a:p>
            <a:pPr lvl="1">
              <a:buFont typeface="Arial" pitchFamily="34" charset="0"/>
              <a:buChar char="•"/>
            </a:pPr>
            <a:r>
              <a:rPr lang="en-US" altLang="zh-CN" sz="2400" dirty="0"/>
              <a:t>Marketing </a:t>
            </a:r>
          </a:p>
          <a:p>
            <a:pPr lvl="1">
              <a:buFont typeface="Arial" pitchFamily="34" charset="0"/>
              <a:buChar char="•"/>
            </a:pPr>
            <a:r>
              <a:rPr lang="en-US" altLang="zh-CN" sz="2400" dirty="0"/>
              <a:t>Decision making</a:t>
            </a:r>
          </a:p>
          <a:p>
            <a:pPr lvl="1">
              <a:buFont typeface="Arial" pitchFamily="34" charset="0"/>
              <a:buChar char="•"/>
            </a:pPr>
            <a:r>
              <a:rPr lang="en-US" altLang="zh-CN" sz="2400" dirty="0"/>
              <a:t>Applications </a:t>
            </a:r>
          </a:p>
          <a:p>
            <a:pPr lvl="1">
              <a:buFont typeface="Arial" pitchFamily="34" charset="0"/>
              <a:buChar char="•"/>
            </a:pPr>
            <a:r>
              <a:rPr lang="en-US" altLang="zh-CN" sz="2400" dirty="0"/>
              <a:t>Culture  </a:t>
            </a:r>
          </a:p>
          <a:p>
            <a:pPr>
              <a:buFont typeface="Arial" pitchFamily="34" charset="0"/>
              <a:buChar char="•"/>
            </a:pPr>
            <a:endParaRPr lang="zh-CN" altLang="en-US" sz="2400" dirty="0"/>
          </a:p>
        </p:txBody>
      </p:sp>
      <p:pic>
        <p:nvPicPr>
          <p:cNvPr id="8" name="Picture 9" descr="“Blood glucose meter”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1916" y="4799934"/>
            <a:ext cx="3282602" cy="1667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arly warning system”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8204" y="2498590"/>
            <a:ext cx="3070026" cy="221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57053"/>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pic>
        <p:nvPicPr>
          <p:cNvPr id="16" name="Picture 2" descr="http://a3.att.hudong.com/26/07/20300001357258142172072296042_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376" y="4005064"/>
            <a:ext cx="1748045" cy="2203418"/>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
          <p:cNvSpPr>
            <a:spLocks noGrp="1"/>
          </p:cNvSpPr>
          <p:nvPr>
            <p:ph type="title"/>
          </p:nvPr>
        </p:nvSpPr>
        <p:spPr>
          <a:xfrm>
            <a:off x="407368" y="569771"/>
            <a:ext cx="11242683" cy="821913"/>
          </a:xfrm>
        </p:spPr>
        <p:txBody>
          <a:bodyPr/>
          <a:lstStyle/>
          <a:p>
            <a:r>
              <a:rPr lang="zh-CN" altLang="en-US" sz="3600" dirty="0"/>
              <a:t>为什么</a:t>
            </a:r>
            <a:br>
              <a:rPr lang="en-US" altLang="zh-CN" dirty="0"/>
            </a:br>
            <a:r>
              <a:rPr lang="zh-CN" altLang="en-US" sz="2800" dirty="0"/>
              <a:t>基于“小数据”的传统理论不能解释“大数据现象”</a:t>
            </a:r>
          </a:p>
        </p:txBody>
      </p:sp>
      <p:sp>
        <p:nvSpPr>
          <p:cNvPr id="18" name="矩形 17"/>
          <p:cNvSpPr/>
          <p:nvPr/>
        </p:nvSpPr>
        <p:spPr>
          <a:xfrm>
            <a:off x="3683732" y="2348880"/>
            <a:ext cx="2376264" cy="576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400" dirty="0"/>
              <a:t>大数据</a:t>
            </a:r>
          </a:p>
        </p:txBody>
      </p:sp>
      <p:sp>
        <p:nvSpPr>
          <p:cNvPr id="19" name="矩形 18"/>
          <p:cNvSpPr/>
          <p:nvPr/>
        </p:nvSpPr>
        <p:spPr>
          <a:xfrm>
            <a:off x="3683732" y="5445224"/>
            <a:ext cx="2376264"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t>小数据</a:t>
            </a:r>
          </a:p>
        </p:txBody>
      </p:sp>
      <p:cxnSp>
        <p:nvCxnSpPr>
          <p:cNvPr id="20" name="直接箭头连接符 19"/>
          <p:cNvCxnSpPr>
            <a:stCxn id="19" idx="0"/>
            <a:endCxn id="18" idx="2"/>
          </p:cNvCxnSpPr>
          <p:nvPr/>
        </p:nvCxnSpPr>
        <p:spPr>
          <a:xfrm flipV="1">
            <a:off x="4871864" y="2924944"/>
            <a:ext cx="0" cy="2520280"/>
          </a:xfrm>
          <a:prstGeom prst="straightConnector1">
            <a:avLst/>
          </a:prstGeom>
          <a:ln w="28575"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915980" y="3897052"/>
            <a:ext cx="720080" cy="5040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a:t>涌现</a:t>
            </a:r>
          </a:p>
        </p:txBody>
      </p:sp>
      <p:cxnSp>
        <p:nvCxnSpPr>
          <p:cNvPr id="22" name="直接箭头连接符 21"/>
          <p:cNvCxnSpPr/>
          <p:nvPr/>
        </p:nvCxnSpPr>
        <p:spPr>
          <a:xfrm flipH="1">
            <a:off x="4871864" y="4149080"/>
            <a:ext cx="1044116" cy="0"/>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284132" y="3446420"/>
            <a:ext cx="1080120"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dirty="0"/>
              <a:t>价值</a:t>
            </a:r>
            <a:endParaRPr lang="en-US" altLang="zh-CN" dirty="0"/>
          </a:p>
          <a:p>
            <a:r>
              <a:rPr lang="zh-CN" altLang="en-US" dirty="0"/>
              <a:t>隐私</a:t>
            </a:r>
            <a:endParaRPr lang="en-US" altLang="zh-CN" dirty="0"/>
          </a:p>
          <a:p>
            <a:r>
              <a:rPr lang="zh-CN" altLang="en-US" dirty="0"/>
              <a:t>质量</a:t>
            </a:r>
            <a:endParaRPr lang="en-US" altLang="zh-CN" dirty="0"/>
          </a:p>
          <a:p>
            <a:r>
              <a:rPr lang="zh-CN" altLang="en-US" dirty="0"/>
              <a:t>安全</a:t>
            </a:r>
            <a:endParaRPr lang="en-US" altLang="zh-CN" dirty="0"/>
          </a:p>
          <a:p>
            <a:r>
              <a:rPr lang="en-US" altLang="zh-CN" dirty="0"/>
              <a:t>…</a:t>
            </a:r>
          </a:p>
        </p:txBody>
      </p:sp>
    </p:spTree>
    <p:extLst>
      <p:ext uri="{BB962C8B-B14F-4D97-AF65-F5344CB8AC3E}">
        <p14:creationId xmlns:p14="http://schemas.microsoft.com/office/powerpoint/2010/main" val="3889789162"/>
      </p:ext>
    </p:extLst>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1"/>
          <p:cNvSpPr>
            <a:spLocks noGrp="1"/>
          </p:cNvSpPr>
          <p:nvPr>
            <p:ph type="title"/>
          </p:nvPr>
        </p:nvSpPr>
        <p:spPr>
          <a:xfrm>
            <a:off x="397933" y="392510"/>
            <a:ext cx="9082443" cy="821913"/>
          </a:xfrm>
        </p:spPr>
        <p:txBody>
          <a:bodyPr/>
          <a:lstStyle/>
          <a:p>
            <a:r>
              <a:rPr lang="zh-CN" altLang="en-US" b="1" dirty="0"/>
              <a:t>数据密集型（</a:t>
            </a:r>
            <a:r>
              <a:rPr lang="en-US" altLang="zh-CN" b="1" dirty="0"/>
              <a:t>Data-Intensive</a:t>
            </a:r>
            <a:r>
              <a:rPr lang="zh-CN" altLang="en-US" b="1" dirty="0"/>
              <a:t>）***</a:t>
            </a:r>
          </a:p>
        </p:txBody>
      </p:sp>
      <p:sp>
        <p:nvSpPr>
          <p:cNvPr id="21510"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p:txBody>
      </p:sp>
      <p:pic>
        <p:nvPicPr>
          <p:cNvPr id="2" name="Picture 4" descr="https://images-cn-8.ssl-images-amazon.com/images/I/51gP9mXEqWL._SX379_BO1,204,203,200_.jpg"/>
          <p:cNvPicPr>
            <a:picLocks noChangeAspect="1" noChangeArrowheads="1"/>
          </p:cNvPicPr>
          <p:nvPr/>
        </p:nvPicPr>
        <p:blipFill>
          <a:blip r:embed="rId2"/>
          <a:srcRect/>
          <a:stretch>
            <a:fillRect/>
          </a:stretch>
        </p:blipFill>
        <p:spPr bwMode="auto">
          <a:xfrm>
            <a:off x="7032104" y="1988840"/>
            <a:ext cx="3256247" cy="4264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3"/>
          <a:stretch>
            <a:fillRect/>
          </a:stretch>
        </p:blipFill>
        <p:spPr>
          <a:xfrm>
            <a:off x="407368" y="1988840"/>
            <a:ext cx="6432326" cy="4032448"/>
          </a:xfrm>
          <a:prstGeom prst="rect">
            <a:avLst/>
          </a:prstGeom>
        </p:spPr>
      </p:pic>
    </p:spTree>
    <p:extLst>
      <p:ext uri="{BB962C8B-B14F-4D97-AF65-F5344CB8AC3E}">
        <p14:creationId xmlns:p14="http://schemas.microsoft.com/office/powerpoint/2010/main" val="1892409082"/>
      </p:ext>
    </p:extLst>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983432" y="401085"/>
            <a:ext cx="9298467" cy="821913"/>
          </a:xfrm>
        </p:spPr>
        <p:txBody>
          <a:bodyPr/>
          <a:lstStyle/>
          <a:p>
            <a:r>
              <a:rPr lang="zh-CN" altLang="en-US" b="1" dirty="0"/>
              <a:t>数据空间（</a:t>
            </a:r>
            <a:r>
              <a:rPr lang="en-US" altLang="zh-CN" b="1" dirty="0" err="1"/>
              <a:t>DataSpace</a:t>
            </a:r>
            <a:r>
              <a:rPr lang="zh-CN" altLang="en-US" b="1" dirty="0"/>
              <a:t>）</a:t>
            </a:r>
            <a:endParaRPr lang="en-US" altLang="zh-CN" b="1" dirty="0"/>
          </a:p>
        </p:txBody>
      </p:sp>
      <p:sp>
        <p:nvSpPr>
          <p:cNvPr id="55301" name="文本占位符 4"/>
          <p:cNvSpPr>
            <a:spLocks noGrp="1"/>
          </p:cNvSpPr>
          <p:nvPr>
            <p:ph type="body" sz="quarter" idx="13"/>
          </p:nvPr>
        </p:nvSpPr>
        <p:spPr>
          <a:ln w="9525"/>
        </p:spPr>
        <p:txBody>
          <a:bodyPr/>
          <a:lstStyle/>
          <a:p>
            <a:r>
              <a:rPr lang="zh-CN" altLang="en-US" dirty="0"/>
              <a:t>►数据科学基础理论</a:t>
            </a:r>
          </a:p>
          <a:p>
            <a:r>
              <a:rPr lang="zh-CN" altLang="en-US" dirty="0"/>
              <a:t>的重要术语</a:t>
            </a:r>
          </a:p>
          <a:p>
            <a:endParaRPr lang="zh-CN" altLang="en-US" dirty="0"/>
          </a:p>
        </p:txBody>
      </p:sp>
      <p:sp>
        <p:nvSpPr>
          <p:cNvPr id="4" name="文本占位符 3"/>
          <p:cNvSpPr>
            <a:spLocks noGrp="1"/>
          </p:cNvSpPr>
          <p:nvPr>
            <p:ph type="body" sz="quarter" idx="14"/>
          </p:nvPr>
        </p:nvSpPr>
        <p:spPr/>
        <p:txBody>
          <a:bodyPr/>
          <a:lstStyle/>
          <a:p>
            <a:r>
              <a:rPr lang="en-US" altLang="zh-CN" dirty="0"/>
              <a:t>5.</a:t>
            </a:r>
            <a:r>
              <a:rPr lang="zh-CN" altLang="en-US" dirty="0"/>
              <a:t>数据科学的术语与本体</a:t>
            </a:r>
          </a:p>
        </p:txBody>
      </p:sp>
      <p:graphicFrame>
        <p:nvGraphicFramePr>
          <p:cNvPr id="8" name="表格 7"/>
          <p:cNvGraphicFramePr>
            <a:graphicFrameLocks noGrp="1"/>
          </p:cNvGraphicFramePr>
          <p:nvPr>
            <p:extLst>
              <p:ext uri="{D42A27DB-BD31-4B8C-83A1-F6EECF244321}">
                <p14:modId xmlns:p14="http://schemas.microsoft.com/office/powerpoint/2010/main" val="1936143801"/>
              </p:ext>
            </p:extLst>
          </p:nvPr>
        </p:nvGraphicFramePr>
        <p:xfrm>
          <a:off x="733495" y="1372974"/>
          <a:ext cx="10907120" cy="5103218"/>
        </p:xfrm>
        <a:graphic>
          <a:graphicData uri="http://schemas.openxmlformats.org/drawingml/2006/table">
            <a:tbl>
              <a:tblPr firstRow="1" firstCol="1" bandRow="1">
                <a:tableStyleId>{284E427A-3D55-4303-BF80-6455036E1DE7}</a:tableStyleId>
              </a:tblPr>
              <a:tblGrid>
                <a:gridCol w="753993">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104456">
                  <a:extLst>
                    <a:ext uri="{9D8B030D-6E8A-4147-A177-3AD203B41FA5}">
                      <a16:colId xmlns:a16="http://schemas.microsoft.com/office/drawing/2014/main" val="20002"/>
                    </a:ext>
                  </a:extLst>
                </a:gridCol>
                <a:gridCol w="4824535">
                  <a:extLst>
                    <a:ext uri="{9D8B030D-6E8A-4147-A177-3AD203B41FA5}">
                      <a16:colId xmlns:a16="http://schemas.microsoft.com/office/drawing/2014/main" val="20003"/>
                    </a:ext>
                  </a:extLst>
                </a:gridCol>
              </a:tblGrid>
              <a:tr h="479511">
                <a:tc>
                  <a:txBody>
                    <a:bodyPr/>
                    <a:lstStyle/>
                    <a:p>
                      <a:pPr algn="ctr">
                        <a:spcAft>
                          <a:spcPts val="0"/>
                        </a:spcAft>
                      </a:pP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特征</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数据库</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数据空间</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00"/>
                  </a:ext>
                </a:extLst>
              </a:tr>
              <a:tr h="411010">
                <a:tc rowSpan="5">
                  <a:txBody>
                    <a:bodyPr/>
                    <a:lstStyle/>
                    <a:p>
                      <a:pPr algn="ctr">
                        <a:spcAft>
                          <a:spcPts val="0"/>
                        </a:spcAft>
                      </a:pPr>
                      <a:r>
                        <a:rPr lang="zh-CN" sz="2000" kern="100" spc="-20" dirty="0"/>
                        <a:t>内部</a:t>
                      </a:r>
                      <a:br>
                        <a:rPr lang="en-US" altLang="zh-CN" sz="2000" kern="100" spc="-20" dirty="0"/>
                      </a:br>
                      <a:r>
                        <a:rPr lang="zh-CN" sz="2000" kern="100" spc="-20" dirty="0"/>
                        <a:t>特征</a:t>
                      </a:r>
                      <a:endParaRPr lang="zh-CN" sz="4400" kern="100" spc="-20" dirty="0">
                        <a:latin typeface="仿宋_GB2312"/>
                        <a:ea typeface="宋体"/>
                        <a:cs typeface="Times New Roman"/>
                      </a:endParaRPr>
                    </a:p>
                  </a:txBody>
                  <a:tcPr marL="59068" marR="59068" marT="0" marB="0" anchor="ctr"/>
                </a:tc>
                <a:tc>
                  <a:txBody>
                    <a:bodyPr/>
                    <a:lstStyle/>
                    <a:p>
                      <a:pPr algn="just">
                        <a:spcAft>
                          <a:spcPts val="0"/>
                        </a:spcAft>
                      </a:pPr>
                      <a:r>
                        <a:rPr lang="zh-CN" sz="2000" kern="100" spc="-20"/>
                        <a:t>建设模式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先行支付（</a:t>
                      </a:r>
                      <a:r>
                        <a:rPr lang="en-US" sz="2000" kern="100" spc="-20" dirty="0"/>
                        <a:t>Pay-before-you-go</a:t>
                      </a:r>
                      <a:r>
                        <a:rPr lang="zh-CN" sz="2000" kern="100" spc="-20" dirty="0"/>
                        <a:t>）</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现收现付（</a:t>
                      </a:r>
                      <a:r>
                        <a:rPr lang="en-US" sz="2000" kern="100" spc="-20" dirty="0"/>
                        <a:t>Pay-as-you-go</a:t>
                      </a:r>
                      <a:r>
                        <a:rPr lang="zh-CN" sz="2000" kern="100" spc="-20" dirty="0"/>
                        <a:t>）</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01"/>
                  </a:ext>
                </a:extLst>
              </a:tr>
              <a:tr h="411010">
                <a:tc vMerge="1">
                  <a:txBody>
                    <a:bodyPr/>
                    <a:lstStyle/>
                    <a:p>
                      <a:endParaRPr lang="zh-CN" altLang="en-US"/>
                    </a:p>
                  </a:txBody>
                  <a:tcPr/>
                </a:tc>
                <a:tc>
                  <a:txBody>
                    <a:bodyPr/>
                    <a:lstStyle/>
                    <a:p>
                      <a:pPr algn="just">
                        <a:spcAft>
                          <a:spcPts val="0"/>
                        </a:spcAft>
                      </a:pPr>
                      <a:r>
                        <a:rPr lang="zh-CN" sz="2000" kern="100" spc="-20"/>
                        <a:t>数据模式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先有模式，后有数据</a:t>
                      </a:r>
                      <a:endParaRPr lang="zh-CN" sz="4400" kern="100" spc="-20"/>
                    </a:p>
                    <a:p>
                      <a:pPr algn="ctr">
                        <a:spcAft>
                          <a:spcPts val="0"/>
                        </a:spcAft>
                      </a:pPr>
                      <a:r>
                        <a:rPr lang="zh-CN" sz="2000" kern="100" spc="-20"/>
                        <a:t>模式设计后相对稳定</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先有数据，后有模式</a:t>
                      </a:r>
                      <a:endParaRPr lang="zh-CN" sz="4400" kern="100" spc="-20"/>
                    </a:p>
                    <a:p>
                      <a:pPr algn="ctr">
                        <a:spcAft>
                          <a:spcPts val="0"/>
                        </a:spcAft>
                      </a:pPr>
                      <a:r>
                        <a:rPr lang="zh-CN" sz="2000" kern="100" spc="-20"/>
                        <a:t>模式设计后不断演化</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2"/>
                  </a:ext>
                </a:extLst>
              </a:tr>
              <a:tr h="418076">
                <a:tc vMerge="1">
                  <a:txBody>
                    <a:bodyPr/>
                    <a:lstStyle/>
                    <a:p>
                      <a:endParaRPr lang="zh-CN" altLang="en-US"/>
                    </a:p>
                  </a:txBody>
                  <a:tcPr/>
                </a:tc>
                <a:tc>
                  <a:txBody>
                    <a:bodyPr/>
                    <a:lstStyle/>
                    <a:p>
                      <a:pPr algn="just">
                        <a:spcAft>
                          <a:spcPts val="0"/>
                        </a:spcAft>
                      </a:pPr>
                      <a:r>
                        <a:rPr lang="zh-CN" sz="2000" kern="100" spc="-20"/>
                        <a:t>数据模型</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关系模型</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网状模型</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3"/>
                  </a:ext>
                </a:extLst>
              </a:tr>
              <a:tr h="411010">
                <a:tc vMerge="1">
                  <a:txBody>
                    <a:bodyPr/>
                    <a:lstStyle/>
                    <a:p>
                      <a:endParaRPr lang="zh-CN" altLang="en-US"/>
                    </a:p>
                  </a:txBody>
                  <a:tcPr/>
                </a:tc>
                <a:tc>
                  <a:txBody>
                    <a:bodyPr/>
                    <a:lstStyle/>
                    <a:p>
                      <a:pPr algn="just">
                        <a:spcAft>
                          <a:spcPts val="0"/>
                        </a:spcAft>
                      </a:pPr>
                      <a:r>
                        <a:rPr lang="zh-CN" sz="2000" kern="100" spc="-20"/>
                        <a:t>数据格式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进行统一转化或映射处理</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a:t>不改变数据源中的数据格式</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4"/>
                  </a:ext>
                </a:extLst>
              </a:tr>
              <a:tr h="360967">
                <a:tc vMerge="1">
                  <a:txBody>
                    <a:bodyPr/>
                    <a:lstStyle/>
                    <a:p>
                      <a:endParaRPr lang="zh-CN" altLang="en-US"/>
                    </a:p>
                  </a:txBody>
                  <a:tcPr/>
                </a:tc>
                <a:tc>
                  <a:txBody>
                    <a:bodyPr/>
                    <a:lstStyle/>
                    <a:p>
                      <a:pPr algn="just">
                        <a:spcAft>
                          <a:spcPts val="0"/>
                        </a:spcAft>
                      </a:pPr>
                      <a:r>
                        <a:rPr lang="zh-CN" sz="2000" kern="100" spc="-20"/>
                        <a:t>数据存储</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集中式“融合”</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分布式“共存”</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5"/>
                  </a:ext>
                </a:extLst>
              </a:tr>
              <a:tr h="383229">
                <a:tc rowSpan="6">
                  <a:txBody>
                    <a:bodyPr/>
                    <a:lstStyle/>
                    <a:p>
                      <a:pPr algn="ctr">
                        <a:spcAft>
                          <a:spcPts val="0"/>
                        </a:spcAft>
                      </a:pPr>
                      <a:r>
                        <a:rPr lang="zh-CN" sz="2000" kern="100" spc="-20" dirty="0"/>
                        <a:t>外部</a:t>
                      </a:r>
                      <a:endParaRPr lang="zh-CN" sz="4400" kern="100" spc="-20" dirty="0"/>
                    </a:p>
                    <a:p>
                      <a:pPr algn="ctr">
                        <a:spcAft>
                          <a:spcPts val="0"/>
                        </a:spcAft>
                      </a:pPr>
                      <a:r>
                        <a:rPr lang="zh-CN" sz="2000" kern="100" spc="-20" dirty="0"/>
                        <a:t>特征</a:t>
                      </a:r>
                      <a:endParaRPr lang="zh-CN" sz="4400" kern="100" spc="-20" dirty="0">
                        <a:latin typeface="仿宋_GB2312"/>
                        <a:ea typeface="宋体"/>
                        <a:cs typeface="Times New Roman"/>
                      </a:endParaRPr>
                    </a:p>
                  </a:txBody>
                  <a:tcPr marL="59068" marR="59068" marT="0" marB="0" anchor="ctr"/>
                </a:tc>
                <a:tc>
                  <a:txBody>
                    <a:bodyPr/>
                    <a:lstStyle/>
                    <a:p>
                      <a:pPr algn="just">
                        <a:spcAft>
                          <a:spcPts val="0"/>
                        </a:spcAft>
                      </a:pPr>
                      <a:r>
                        <a:rPr lang="zh-CN" sz="2000" kern="100" spc="-20"/>
                        <a:t>数据来源</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确定</a:t>
                      </a:r>
                      <a:endParaRPr lang="zh-CN" sz="4400" kern="100" spc="-20" dirty="0"/>
                    </a:p>
                  </a:txBody>
                  <a:tcPr marL="59068" marR="59068" marT="0" marB="0" anchor="ctr"/>
                </a:tc>
                <a:tc>
                  <a:txBody>
                    <a:bodyPr/>
                    <a:lstStyle/>
                    <a:p>
                      <a:pPr algn="ctr">
                        <a:spcAft>
                          <a:spcPts val="0"/>
                        </a:spcAft>
                      </a:pPr>
                      <a:r>
                        <a:rPr lang="zh-CN" sz="2000" kern="100" spc="-20" dirty="0"/>
                        <a:t>不确定</a:t>
                      </a:r>
                      <a:endParaRPr lang="zh-CN" sz="4400" kern="100" spc="-20" dirty="0"/>
                    </a:p>
                  </a:txBody>
                  <a:tcPr marL="59068" marR="59068" marT="0" marB="0" anchor="ctr"/>
                </a:tc>
                <a:extLst>
                  <a:ext uri="{0D108BD9-81ED-4DB2-BD59-A6C34878D82A}">
                    <a16:rowId xmlns:a16="http://schemas.microsoft.com/office/drawing/2014/main" val="10006"/>
                  </a:ext>
                </a:extLst>
              </a:tr>
              <a:tr h="411010">
                <a:tc vMerge="1">
                  <a:txBody>
                    <a:bodyPr/>
                    <a:lstStyle/>
                    <a:p>
                      <a:endParaRPr lang="zh-CN" altLang="en-US"/>
                    </a:p>
                  </a:txBody>
                  <a:tcPr/>
                </a:tc>
                <a:tc>
                  <a:txBody>
                    <a:bodyPr/>
                    <a:lstStyle/>
                    <a:p>
                      <a:pPr algn="just">
                        <a:spcAft>
                          <a:spcPts val="0"/>
                        </a:spcAft>
                      </a:pPr>
                      <a:r>
                        <a:rPr lang="zh-CN" sz="2000" kern="100" spc="-20"/>
                        <a:t>数据管理</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由</a:t>
                      </a:r>
                      <a:r>
                        <a:rPr lang="en-US" sz="2000" kern="100" spc="-20"/>
                        <a:t>DBMS</a:t>
                      </a:r>
                      <a:r>
                        <a:rPr lang="zh-CN" sz="2000" kern="100" spc="-20"/>
                        <a:t>集中管理</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en-US" sz="2000" kern="100" spc="-20"/>
                        <a:t>DSMS</a:t>
                      </a:r>
                      <a:r>
                        <a:rPr lang="zh-CN" sz="2000" kern="100" spc="-20"/>
                        <a:t>集中管理</a:t>
                      </a:r>
                      <a:r>
                        <a:rPr lang="en-US" sz="2000" kern="100" spc="-20"/>
                        <a:t>+</a:t>
                      </a:r>
                      <a:r>
                        <a:rPr lang="zh-CN" sz="2000" kern="100" spc="-20"/>
                        <a:t>数据源自我管理</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7"/>
                  </a:ext>
                </a:extLst>
              </a:tr>
              <a:tr h="308248">
                <a:tc vMerge="1">
                  <a:txBody>
                    <a:bodyPr/>
                    <a:lstStyle/>
                    <a:p>
                      <a:endParaRPr lang="zh-CN" altLang="en-US"/>
                    </a:p>
                  </a:txBody>
                  <a:tcPr/>
                </a:tc>
                <a:tc>
                  <a:txBody>
                    <a:bodyPr/>
                    <a:lstStyle/>
                    <a:p>
                      <a:pPr algn="just">
                        <a:spcAft>
                          <a:spcPts val="0"/>
                        </a:spcAft>
                      </a:pPr>
                      <a:r>
                        <a:rPr lang="zh-CN" sz="2000" kern="100" spc="-20"/>
                        <a:t>数据控制</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完全控制</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部分控制</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8"/>
                  </a:ext>
                </a:extLst>
              </a:tr>
              <a:tr h="312643">
                <a:tc vMerge="1">
                  <a:txBody>
                    <a:bodyPr/>
                    <a:lstStyle/>
                    <a:p>
                      <a:endParaRPr lang="zh-CN" altLang="en-US"/>
                    </a:p>
                  </a:txBody>
                  <a:tcPr/>
                </a:tc>
                <a:tc>
                  <a:txBody>
                    <a:bodyPr/>
                    <a:lstStyle/>
                    <a:p>
                      <a:pPr algn="just">
                        <a:spcAft>
                          <a:spcPts val="0"/>
                        </a:spcAft>
                      </a:pPr>
                      <a:r>
                        <a:rPr lang="zh-CN" sz="2000" kern="100" spc="-20"/>
                        <a:t>信息丢失</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较大</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较少</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9"/>
                  </a:ext>
                </a:extLst>
              </a:tr>
              <a:tr h="410755">
                <a:tc vMerge="1">
                  <a:txBody>
                    <a:bodyPr/>
                    <a:lstStyle/>
                    <a:p>
                      <a:endParaRPr lang="zh-CN" altLang="en-US"/>
                    </a:p>
                  </a:txBody>
                  <a:tcPr/>
                </a:tc>
                <a:tc>
                  <a:txBody>
                    <a:bodyPr/>
                    <a:lstStyle/>
                    <a:p>
                      <a:pPr algn="just">
                        <a:spcAft>
                          <a:spcPts val="0"/>
                        </a:spcAft>
                      </a:pPr>
                      <a:r>
                        <a:rPr lang="zh-CN" sz="2000" kern="100" spc="-20"/>
                        <a:t>数据关联</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简单、静态</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复杂、动态</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10"/>
                  </a:ext>
                </a:extLst>
              </a:tr>
              <a:tr h="396110">
                <a:tc vMerge="1">
                  <a:txBody>
                    <a:bodyPr/>
                    <a:lstStyle/>
                    <a:p>
                      <a:endParaRPr lang="zh-CN" altLang="en-US"/>
                    </a:p>
                  </a:txBody>
                  <a:tcPr/>
                </a:tc>
                <a:tc>
                  <a:txBody>
                    <a:bodyPr/>
                    <a:lstStyle/>
                    <a:p>
                      <a:pPr algn="just">
                        <a:spcAft>
                          <a:spcPts val="0"/>
                        </a:spcAft>
                      </a:pPr>
                      <a:r>
                        <a:rPr lang="zh-CN" sz="2000" kern="100" spc="-20"/>
                        <a:t>服务质量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确定性、最优性</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不确定性、次优性</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11"/>
                  </a:ext>
                </a:extLst>
              </a:tr>
            </a:tbl>
          </a:graphicData>
        </a:graphic>
      </p:graphicFrame>
      <p:sp>
        <p:nvSpPr>
          <p:cNvPr id="3" name="矩形 2"/>
          <p:cNvSpPr/>
          <p:nvPr/>
        </p:nvSpPr>
        <p:spPr>
          <a:xfrm>
            <a:off x="9984432" y="225669"/>
            <a:ext cx="2207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zh-CN" altLang="en-US" dirty="0"/>
              <a:t>主体相关性</a:t>
            </a:r>
            <a:endParaRPr lang="en-US" altLang="zh-CN" dirty="0"/>
          </a:p>
          <a:p>
            <a:pPr marL="285750" indent="-285750">
              <a:buFont typeface="Arial" panose="020B0604020202020204" pitchFamily="34" charset="0"/>
              <a:buChar char="•"/>
            </a:pPr>
            <a:r>
              <a:rPr lang="zh-CN" altLang="en-US" dirty="0"/>
              <a:t>主体可控性</a:t>
            </a:r>
            <a:endParaRPr lang="en-US" altLang="zh-CN" dirty="0"/>
          </a:p>
          <a:p>
            <a:pPr marL="285750" indent="-285750">
              <a:buFont typeface="Arial" panose="020B0604020202020204" pitchFamily="34" charset="0"/>
              <a:buChar char="•"/>
            </a:pPr>
            <a:r>
              <a:rPr lang="zh-CN" altLang="en-US" dirty="0"/>
              <a:t>主体：人、机构</a:t>
            </a:r>
            <a:endParaRPr lang="en-US" altLang="zh-CN" dirty="0"/>
          </a:p>
        </p:txBody>
      </p:sp>
    </p:spTree>
    <p:extLst>
      <p:ext uri="{BB962C8B-B14F-4D97-AF65-F5344CB8AC3E}">
        <p14:creationId xmlns:p14="http://schemas.microsoft.com/office/powerpoint/2010/main" val="620800220"/>
      </p:ext>
    </p:extLst>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97933" y="392510"/>
            <a:ext cx="8362363" cy="821913"/>
          </a:xfrm>
        </p:spPr>
        <p:txBody>
          <a:bodyPr/>
          <a:lstStyle/>
          <a:p>
            <a:r>
              <a:rPr lang="zh-CN" altLang="en-US" b="1" dirty="0"/>
              <a:t>关联数据（</a:t>
            </a:r>
            <a:r>
              <a:rPr lang="en-US" altLang="zh-CN" b="1" dirty="0"/>
              <a:t>Linked Data</a:t>
            </a:r>
            <a:r>
              <a:rPr lang="zh-CN" altLang="en-US" b="1" dirty="0"/>
              <a:t>）</a:t>
            </a:r>
            <a:endParaRPr lang="en-US" altLang="zh-CN" b="1" dirty="0"/>
          </a:p>
        </p:txBody>
      </p:sp>
      <p:sp>
        <p:nvSpPr>
          <p:cNvPr id="56323" name="内容占位符 2"/>
          <p:cNvSpPr>
            <a:spLocks noGrp="1"/>
          </p:cNvSpPr>
          <p:nvPr>
            <p:ph idx="1"/>
          </p:nvPr>
        </p:nvSpPr>
        <p:spPr>
          <a:xfrm>
            <a:off x="812800" y="1500175"/>
            <a:ext cx="7587456" cy="4762910"/>
          </a:xfrm>
        </p:spPr>
        <p:txBody>
          <a:bodyPr/>
          <a:lstStyle/>
          <a:p>
            <a:r>
              <a:rPr lang="en-US" altLang="zh-CN" b="1" dirty="0"/>
              <a:t>LOD</a:t>
            </a:r>
          </a:p>
          <a:p>
            <a:pPr lvl="1"/>
            <a:r>
              <a:rPr lang="zh-CN" altLang="en-US" sz="1800" dirty="0"/>
              <a:t>采用</a:t>
            </a:r>
            <a:r>
              <a:rPr lang="en-US" altLang="zh-CN" sz="1800" dirty="0"/>
              <a:t>URI</a:t>
            </a:r>
            <a:r>
              <a:rPr lang="zh-CN" altLang="en-US" sz="1800" dirty="0"/>
              <a:t>技术统一标识事物；</a:t>
            </a:r>
          </a:p>
          <a:p>
            <a:pPr lvl="1"/>
            <a:r>
              <a:rPr lang="zh-CN" altLang="en-US" sz="1800" dirty="0"/>
              <a:t>通过</a:t>
            </a:r>
            <a:r>
              <a:rPr lang="en-US" altLang="zh-CN" sz="1800" dirty="0"/>
              <a:t>HTTP URI</a:t>
            </a:r>
            <a:r>
              <a:rPr lang="zh-CN" altLang="en-US" sz="1800" dirty="0"/>
              <a:t>访问</a:t>
            </a:r>
            <a:r>
              <a:rPr lang="en-US" altLang="zh-CN" sz="1800" dirty="0"/>
              <a:t>URI</a:t>
            </a:r>
            <a:r>
              <a:rPr lang="zh-CN" altLang="en-US" sz="1800" dirty="0"/>
              <a:t>标识；</a:t>
            </a:r>
          </a:p>
          <a:p>
            <a:pPr lvl="1"/>
            <a:r>
              <a:rPr lang="zh-CN" altLang="en-US" sz="1800" dirty="0"/>
              <a:t>当</a:t>
            </a:r>
            <a:r>
              <a:rPr lang="en-US" altLang="zh-CN" sz="1800" dirty="0"/>
              <a:t>URI</a:t>
            </a:r>
            <a:r>
              <a:rPr lang="zh-CN" altLang="en-US" sz="1800" dirty="0"/>
              <a:t>被访问时，采用</a:t>
            </a:r>
            <a:r>
              <a:rPr lang="en-US" altLang="zh-CN" sz="1800" dirty="0"/>
              <a:t>RDF</a:t>
            </a:r>
            <a:r>
              <a:rPr lang="zh-CN" altLang="en-US" sz="1800" dirty="0"/>
              <a:t>和</a:t>
            </a:r>
            <a:r>
              <a:rPr lang="en-US" altLang="zh-CN" sz="1800" dirty="0"/>
              <a:t>SPARQL</a:t>
            </a:r>
            <a:r>
              <a:rPr lang="zh-CN" altLang="en-US" sz="1800" dirty="0"/>
              <a:t>标准，提供有用信息；</a:t>
            </a:r>
          </a:p>
          <a:p>
            <a:pPr lvl="1"/>
            <a:r>
              <a:rPr lang="zh-CN" altLang="en-US" sz="1800" dirty="0"/>
              <a:t>提供信息时，也提供指向其他事物的</a:t>
            </a:r>
            <a:r>
              <a:rPr lang="en-US" altLang="zh-CN" sz="1800" dirty="0"/>
              <a:t>URI</a:t>
            </a:r>
            <a:r>
              <a:rPr lang="zh-CN" altLang="en-US" sz="1800" dirty="0"/>
              <a:t>，以便发现更多事物。</a:t>
            </a:r>
          </a:p>
        </p:txBody>
      </p:sp>
      <p:sp>
        <p:nvSpPr>
          <p:cNvPr id="56325"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a:t>
            </a:r>
            <a:r>
              <a:rPr lang="en-US" altLang="zh-CN" dirty="0"/>
              <a:t>5.</a:t>
            </a:r>
            <a:r>
              <a:rPr lang="zh-CN" altLang="en-US" dirty="0"/>
              <a:t> 数据科学的术语与本体</a:t>
            </a:r>
          </a:p>
          <a:p>
            <a:endParaRPr lang="zh-CN" altLang="en-US" dirty="0"/>
          </a:p>
        </p:txBody>
      </p:sp>
      <p:pic>
        <p:nvPicPr>
          <p:cNvPr id="50179" name="Picture 3" descr="C:\Users\simab\AppData\Roaming\Tencent\Users\3108788385\QQ\WinTemp\RichOle\A82HPD25`T)DA{GUQ4ZC{[N.png"/>
          <p:cNvPicPr>
            <a:picLocks noChangeAspect="1" noChangeArrowheads="1"/>
          </p:cNvPicPr>
          <p:nvPr/>
        </p:nvPicPr>
        <p:blipFill>
          <a:blip r:embed="rId3"/>
          <a:srcRect/>
          <a:stretch>
            <a:fillRect/>
          </a:stretch>
        </p:blipFill>
        <p:spPr bwMode="auto">
          <a:xfrm>
            <a:off x="1343472" y="3755301"/>
            <a:ext cx="2214578" cy="2773320"/>
          </a:xfrm>
          <a:prstGeom prst="rect">
            <a:avLst/>
          </a:prstGeom>
          <a:noFill/>
        </p:spPr>
      </p:pic>
      <p:sp>
        <p:nvSpPr>
          <p:cNvPr id="3" name="文本框 2"/>
          <p:cNvSpPr txBox="1"/>
          <p:nvPr/>
        </p:nvSpPr>
        <p:spPr>
          <a:xfrm>
            <a:off x="8904312" y="260648"/>
            <a:ext cx="3287688"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dirty="0" err="1"/>
              <a:t>DBPedia</a:t>
            </a:r>
            <a:r>
              <a:rPr lang="zh-CN" altLang="en-US" dirty="0"/>
              <a:t>、</a:t>
            </a:r>
            <a:r>
              <a:rPr lang="en-US" altLang="zh-CN" dirty="0"/>
              <a:t>Freebase</a:t>
            </a:r>
            <a:r>
              <a:rPr lang="zh-CN" altLang="en-US" dirty="0"/>
              <a:t>、</a:t>
            </a:r>
            <a:r>
              <a:rPr lang="en-US" altLang="zh-CN" dirty="0"/>
              <a:t>WordNet</a:t>
            </a:r>
            <a:r>
              <a:rPr lang="zh-CN" altLang="en-US" dirty="0"/>
              <a:t>、</a:t>
            </a:r>
            <a:r>
              <a:rPr lang="en-US" altLang="zh-CN" dirty="0"/>
              <a:t>DBLP Bibliography</a:t>
            </a:r>
            <a:r>
              <a:rPr lang="zh-CN" altLang="en-US" dirty="0"/>
              <a:t>、</a:t>
            </a:r>
            <a:r>
              <a:rPr lang="en-US" altLang="zh-CN" dirty="0" err="1"/>
              <a:t>Revyu</a:t>
            </a:r>
            <a:r>
              <a:rPr lang="zh-CN" altLang="en-US" dirty="0"/>
              <a:t>、</a:t>
            </a:r>
            <a:r>
              <a:rPr lang="en-US" altLang="zh-CN" dirty="0"/>
              <a:t>Flickr</a:t>
            </a:r>
            <a:r>
              <a:rPr lang="zh-CN" altLang="en-US" dirty="0"/>
              <a:t>、</a:t>
            </a:r>
            <a:r>
              <a:rPr lang="en-US" altLang="zh-CN" dirty="0" err="1"/>
              <a:t>MusicBranz</a:t>
            </a:r>
            <a:r>
              <a:rPr lang="zh-CN" altLang="en-US" dirty="0"/>
              <a:t>、</a:t>
            </a:r>
            <a:r>
              <a:rPr lang="en-US" altLang="zh-CN" dirty="0" err="1"/>
              <a:t>Geonames</a:t>
            </a:r>
            <a:r>
              <a:rPr lang="zh-CN" altLang="en-US" dirty="0"/>
              <a:t>、</a:t>
            </a:r>
            <a:r>
              <a:rPr lang="en-US" altLang="zh-CN" dirty="0" err="1"/>
              <a:t>Drugbank</a:t>
            </a:r>
            <a:r>
              <a:rPr lang="zh-CN" altLang="en-US" dirty="0"/>
              <a:t>、</a:t>
            </a:r>
            <a:r>
              <a:rPr lang="en-US" altLang="zh-CN" dirty="0"/>
              <a:t>YAGO</a:t>
            </a:r>
            <a:endParaRPr lang="zh-CN" altLang="en-US" dirty="0"/>
          </a:p>
        </p:txBody>
      </p:sp>
      <p:pic>
        <p:nvPicPr>
          <p:cNvPr id="136194" name="Picture 2" descr="“linked open data”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8810" y="3766711"/>
            <a:ext cx="3929305" cy="259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43937"/>
      </p:ext>
    </p:extLst>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b="1" dirty="0"/>
              <a:t>整齐数据（</a:t>
            </a:r>
            <a:r>
              <a:rPr lang="en-US" altLang="zh-CN" b="1" dirty="0"/>
              <a:t>Tidy Data</a:t>
            </a:r>
            <a:r>
              <a:rPr lang="zh-CN" altLang="en-US" b="1" dirty="0"/>
              <a:t>）</a:t>
            </a:r>
            <a:endParaRPr lang="en-US" altLang="zh-CN" b="1" dirty="0"/>
          </a:p>
        </p:txBody>
      </p:sp>
      <p:sp>
        <p:nvSpPr>
          <p:cNvPr id="56323" name="内容占位符 2"/>
          <p:cNvSpPr>
            <a:spLocks noGrp="1"/>
          </p:cNvSpPr>
          <p:nvPr>
            <p:ph idx="1"/>
          </p:nvPr>
        </p:nvSpPr>
        <p:spPr>
          <a:xfrm>
            <a:off x="812800" y="1500175"/>
            <a:ext cx="7587456" cy="4762910"/>
          </a:xfrm>
        </p:spPr>
        <p:txBody>
          <a:bodyPr/>
          <a:lstStyle/>
          <a:p>
            <a:r>
              <a:rPr lang="en-US" altLang="zh-CN" b="1" dirty="0"/>
              <a:t>Data tidying</a:t>
            </a:r>
          </a:p>
          <a:p>
            <a:pPr lvl="1"/>
            <a:r>
              <a:rPr lang="en-US" altLang="zh-CN" dirty="0">
                <a:latin typeface="Times New Roman" panose="02020603050405020304" pitchFamily="18" charset="0"/>
                <a:cs typeface="Times New Roman" panose="02020603050405020304" pitchFamily="18" charset="0"/>
              </a:rPr>
              <a:t>structuring datasets to facilitate analysis.</a:t>
            </a:r>
          </a:p>
          <a:p>
            <a:r>
              <a:rPr lang="en-US" altLang="zh-CN" b="1" dirty="0"/>
              <a:t>Tidy Data</a:t>
            </a:r>
            <a:r>
              <a:rPr lang="zh-CN" altLang="en-US" b="1" dirty="0"/>
              <a:t>的三个基本原则</a:t>
            </a:r>
            <a:endParaRPr lang="en-US" altLang="zh-CN" b="1" dirty="0"/>
          </a:p>
          <a:p>
            <a:pPr lvl="1"/>
            <a:r>
              <a:rPr lang="zh-CN" altLang="en-US" dirty="0"/>
              <a:t>每个变量形成一列</a:t>
            </a:r>
          </a:p>
          <a:p>
            <a:pPr lvl="1"/>
            <a:r>
              <a:rPr lang="zh-CN" altLang="en-US" dirty="0"/>
              <a:t>每个观测形成一个行</a:t>
            </a:r>
          </a:p>
          <a:p>
            <a:pPr lvl="1"/>
            <a:r>
              <a:rPr lang="zh-CN" altLang="en-US" dirty="0"/>
              <a:t>每个观测单元形成一个关系表</a:t>
            </a:r>
          </a:p>
        </p:txBody>
      </p:sp>
      <p:sp>
        <p:nvSpPr>
          <p:cNvPr id="56325"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zh-CN" altLang="en-US" dirty="0"/>
              <a:t>► </a:t>
            </a:r>
            <a:r>
              <a:rPr lang="en-US" altLang="zh-CN" dirty="0"/>
              <a:t>5.</a:t>
            </a:r>
            <a:r>
              <a:rPr lang="zh-CN" altLang="en-US" dirty="0"/>
              <a:t>数据科学的术语与本体</a:t>
            </a:r>
          </a:p>
          <a:p>
            <a:endParaRPr lang="zh-CN" altLang="en-US" dirty="0"/>
          </a:p>
        </p:txBody>
      </p:sp>
      <p:sp>
        <p:nvSpPr>
          <p:cNvPr id="3" name="文本框 2"/>
          <p:cNvSpPr txBox="1"/>
          <p:nvPr/>
        </p:nvSpPr>
        <p:spPr>
          <a:xfrm>
            <a:off x="8904312" y="260648"/>
            <a:ext cx="32876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dirty="0"/>
              <a:t>Clean data/ dirty data</a:t>
            </a:r>
          </a:p>
          <a:p>
            <a:r>
              <a:rPr lang="en-US" altLang="zh-CN" dirty="0" err="1"/>
              <a:t>tidyverse</a:t>
            </a:r>
            <a:endParaRPr lang="zh-CN" altLang="en-US" dirty="0"/>
          </a:p>
        </p:txBody>
      </p:sp>
      <p:pic>
        <p:nvPicPr>
          <p:cNvPr id="9" name="图片 8"/>
          <p:cNvPicPr/>
          <p:nvPr/>
        </p:nvPicPr>
        <p:blipFill>
          <a:blip r:embed="rId3"/>
          <a:stretch>
            <a:fillRect/>
          </a:stretch>
        </p:blipFill>
        <p:spPr>
          <a:xfrm>
            <a:off x="1330164" y="3881630"/>
            <a:ext cx="6552728" cy="239822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2892" y="2129366"/>
            <a:ext cx="3855517" cy="2616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0427978"/>
      </p:ext>
    </p:extLst>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a:t>【</a:t>
            </a:r>
            <a:r>
              <a:rPr lang="zh-CN" altLang="en-US" dirty="0"/>
              <a:t>小结</a:t>
            </a:r>
            <a:r>
              <a:rPr lang="en-US" altLang="zh-CN" dirty="0"/>
              <a:t>】</a:t>
            </a:r>
            <a:r>
              <a:rPr lang="zh-CN" altLang="en-US" dirty="0"/>
              <a:t>数据科学的术语与本体</a:t>
            </a:r>
          </a:p>
        </p:txBody>
      </p:sp>
      <p:sp>
        <p:nvSpPr>
          <p:cNvPr id="56325"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en-US" altLang="zh-CN" dirty="0"/>
              <a:t>► 5</a:t>
            </a:r>
            <a:r>
              <a:rPr lang="zh-CN" altLang="en-US" dirty="0"/>
              <a:t>，数据科学的术语与本体</a:t>
            </a:r>
          </a:p>
          <a:p>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400" y="2755895"/>
            <a:ext cx="3138091" cy="2591255"/>
          </a:xfrm>
        </p:spPr>
      </p:pic>
      <p:graphicFrame>
        <p:nvGraphicFramePr>
          <p:cNvPr id="8" name="图示 7"/>
          <p:cNvGraphicFramePr/>
          <p:nvPr>
            <p:extLst/>
          </p:nvPr>
        </p:nvGraphicFramePr>
        <p:xfrm>
          <a:off x="4511824" y="2204864"/>
          <a:ext cx="3024336"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 name="直接连接符 12"/>
          <p:cNvCxnSpPr/>
          <p:nvPr/>
        </p:nvCxnSpPr>
        <p:spPr>
          <a:xfrm>
            <a:off x="3071664" y="1844824"/>
            <a:ext cx="1" cy="72008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071665" y="1844824"/>
            <a:ext cx="2520279" cy="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91944" y="1844824"/>
            <a:ext cx="0" cy="256778"/>
          </a:xfrm>
          <a:prstGeom prst="line">
            <a:avLst/>
          </a:prstGeom>
          <a:ln w="25400" cmpd="sng">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071663" y="5517232"/>
            <a:ext cx="1" cy="72008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071665" y="6237312"/>
            <a:ext cx="2520279" cy="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602238" y="5926410"/>
            <a:ext cx="0" cy="310902"/>
          </a:xfrm>
          <a:prstGeom prst="line">
            <a:avLst/>
          </a:prstGeom>
          <a:ln w="25400" cmpd="sng">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75921"/>
      </p:ext>
    </p:extLst>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Tree>
    <p:extLst>
      <p:ext uri="{BB962C8B-B14F-4D97-AF65-F5344CB8AC3E}">
        <p14:creationId xmlns:p14="http://schemas.microsoft.com/office/powerpoint/2010/main" val="536805298"/>
      </p:ext>
    </p:extLst>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solidFill>
                  <a:srgbClr val="C00000"/>
                </a:solidFill>
              </a:rPr>
              <a:t>6.</a:t>
            </a:r>
            <a:r>
              <a:rPr lang="zh-CN" altLang="en-US" dirty="0">
                <a:solidFill>
                  <a:srgbClr val="C00000"/>
                </a:solidFill>
              </a:rPr>
              <a:t>数据科学的基本原则</a:t>
            </a:r>
          </a:p>
        </p:txBody>
      </p:sp>
      <p:sp>
        <p:nvSpPr>
          <p:cNvPr id="4" name="副标题 6"/>
          <p:cNvSpPr>
            <a:spLocks noGrp="1"/>
          </p:cNvSpPr>
          <p:nvPr>
            <p:ph type="subTitle" idx="1"/>
          </p:nvPr>
        </p:nvSpPr>
        <p:spPr>
          <a:xfrm>
            <a:off x="3215680" y="4005064"/>
            <a:ext cx="5040560" cy="1752600"/>
          </a:xfrm>
        </p:spPr>
        <p:txBody>
          <a:bodyPr/>
          <a:lstStyle/>
          <a:p>
            <a:r>
              <a:rPr lang="en-US" altLang="zh-CN" sz="2000" dirty="0">
                <a:latin typeface="Arial" panose="020B0604020202020204" pitchFamily="34" charset="0"/>
                <a:cs typeface="Arial" panose="020B0604020202020204" pitchFamily="34" charset="0"/>
              </a:rPr>
              <a:t>▲5.</a:t>
            </a:r>
            <a:r>
              <a:rPr lang="zh-CN" altLang="en-US" sz="2000" dirty="0">
                <a:latin typeface="Arial" panose="020B0604020202020204" pitchFamily="34" charset="0"/>
                <a:cs typeface="Arial" panose="020B0604020202020204" pitchFamily="34" charset="0"/>
              </a:rPr>
              <a:t>数据科学的术语与本体</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7.</a:t>
            </a:r>
            <a:r>
              <a:rPr lang="zh-CN" altLang="en-US" sz="2000" dirty="0">
                <a:solidFill>
                  <a:schemeClr val="bg1">
                    <a:lumMod val="50000"/>
                  </a:schemeClr>
                </a:solidFill>
                <a:latin typeface="Arial" panose="020B0604020202020204" pitchFamily="34" charset="0"/>
                <a:cs typeface="Arial" panose="020B0604020202020204" pitchFamily="34" charset="0"/>
              </a:rPr>
              <a:t>数据科学项目</a:t>
            </a:r>
            <a:endParaRPr lang="zh-CN" altLang="en-US" sz="2000" dirty="0">
              <a:solidFill>
                <a:schemeClr val="bg1">
                  <a:lumMod val="50000"/>
                </a:schemeClr>
              </a:solidFill>
            </a:endParaRPr>
          </a:p>
        </p:txBody>
      </p:sp>
    </p:spTree>
    <p:extLst>
      <p:ext uri="{BB962C8B-B14F-4D97-AF65-F5344CB8AC3E}">
        <p14:creationId xmlns:p14="http://schemas.microsoft.com/office/powerpoint/2010/main" val="2505952864"/>
      </p:ext>
    </p:extLst>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959588147"/>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Tree>
    <p:extLst>
      <p:ext uri="{BB962C8B-B14F-4D97-AF65-F5344CB8AC3E}">
        <p14:creationId xmlns:p14="http://schemas.microsoft.com/office/powerpoint/2010/main" val="63715769"/>
      </p:ext>
    </p:extLst>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873536145"/>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767408" y="148478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3532724"/>
      </p:ext>
    </p:extLst>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讨论：三世界原则</a:t>
            </a:r>
          </a:p>
        </p:txBody>
      </p:sp>
      <p:sp>
        <p:nvSpPr>
          <p:cNvPr id="7" name="文本占位符 6"/>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8" name="文本占位符 7"/>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109570" name="AutoShape 2" descr="C:\Users\simab\AppData\Roaming\Tencent\Users\3108788385\QQ\WinTemp\RichOle\FVBQYE1$L{`HXSP(}{WA3.png"/>
          <p:cNvSpPr>
            <a:spLocks noChangeAspect="1" noChangeArrowheads="1"/>
          </p:cNvSpPr>
          <p:nvPr/>
        </p:nvSpPr>
        <p:spPr bwMode="auto">
          <a:xfrm>
            <a:off x="152400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9571" name="AutoShape 3" descr="C:\Users\simab\AppData\Roaming\Tencent\Users\3108788385\QQ\WinTemp\RichOle\FVBQYE1$L{`HXSP(}{WA3.png"/>
          <p:cNvSpPr>
            <a:spLocks noChangeAspect="1" noChangeArrowheads="1"/>
          </p:cNvSpPr>
          <p:nvPr/>
        </p:nvSpPr>
        <p:spPr bwMode="auto">
          <a:xfrm>
            <a:off x="152400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1271464" y="1916832"/>
            <a:ext cx="1800200" cy="576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我们的世界</a:t>
            </a:r>
          </a:p>
        </p:txBody>
      </p:sp>
      <p:sp>
        <p:nvSpPr>
          <p:cNvPr id="12" name="矩形 11"/>
          <p:cNvSpPr/>
          <p:nvPr/>
        </p:nvSpPr>
        <p:spPr>
          <a:xfrm>
            <a:off x="6916637" y="1916832"/>
            <a:ext cx="1800200" cy="57606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物理世界</a:t>
            </a:r>
          </a:p>
        </p:txBody>
      </p:sp>
      <p:sp>
        <p:nvSpPr>
          <p:cNvPr id="13" name="矩形 12"/>
          <p:cNvSpPr/>
          <p:nvPr/>
        </p:nvSpPr>
        <p:spPr>
          <a:xfrm>
            <a:off x="1228005" y="4941168"/>
            <a:ext cx="1800200" cy="576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我们的世界</a:t>
            </a:r>
          </a:p>
        </p:txBody>
      </p:sp>
      <p:sp>
        <p:nvSpPr>
          <p:cNvPr id="14" name="矩形 13"/>
          <p:cNvSpPr/>
          <p:nvPr/>
        </p:nvSpPr>
        <p:spPr>
          <a:xfrm>
            <a:off x="6960096" y="4941168"/>
            <a:ext cx="1800200" cy="57606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物理世界</a:t>
            </a:r>
          </a:p>
        </p:txBody>
      </p:sp>
      <p:sp>
        <p:nvSpPr>
          <p:cNvPr id="15" name="矩形 14"/>
          <p:cNvSpPr/>
          <p:nvPr/>
        </p:nvSpPr>
        <p:spPr>
          <a:xfrm>
            <a:off x="4077812" y="4941168"/>
            <a:ext cx="1800200" cy="57606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数据世界</a:t>
            </a:r>
          </a:p>
        </p:txBody>
      </p:sp>
      <p:cxnSp>
        <p:nvCxnSpPr>
          <p:cNvPr id="9" name="直接箭头连接符 8"/>
          <p:cNvCxnSpPr>
            <a:stCxn id="5" idx="3"/>
          </p:cNvCxnSpPr>
          <p:nvPr/>
        </p:nvCxnSpPr>
        <p:spPr>
          <a:xfrm>
            <a:off x="3071664" y="2204864"/>
            <a:ext cx="384085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071664" y="5255640"/>
            <a:ext cx="100614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06373" y="5204211"/>
            <a:ext cx="100614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下箭头 15"/>
          <p:cNvSpPr/>
          <p:nvPr/>
        </p:nvSpPr>
        <p:spPr>
          <a:xfrm>
            <a:off x="4583832" y="3068960"/>
            <a:ext cx="1008112" cy="1008112"/>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36361" y="260648"/>
            <a:ext cx="2592288" cy="923330"/>
          </a:xfrm>
          <a:prstGeom prst="rect">
            <a:avLst/>
          </a:prstGeom>
          <a:solidFill>
            <a:schemeClr val="bg1">
              <a:lumMod val="95000"/>
            </a:schemeClr>
          </a:solidFill>
          <a:ln>
            <a:solidFill>
              <a:schemeClr val="bg2"/>
            </a:solidFill>
          </a:ln>
        </p:spPr>
        <p:txBody>
          <a:bodyPr wrap="square">
            <a:spAutoFit/>
          </a:bodyPr>
          <a:lstStyle/>
          <a:p>
            <a:r>
              <a:rPr lang="en-US" altLang="zh-CN" dirty="0">
                <a:latin typeface="Times New Roman" panose="02020603050405020304" pitchFamily="18" charset="0"/>
                <a:cs typeface="Times New Roman" panose="02020603050405020304" pitchFamily="18" charset="0"/>
              </a:rPr>
              <a:t>The Fourth Paradigm: Data-Intensive Scientific Discovery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883415"/>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a:t>如何理解大数据的</a:t>
            </a:r>
            <a:r>
              <a:rPr lang="en-US" altLang="zh-CN" dirty="0"/>
              <a:t>4V</a:t>
            </a:r>
            <a:r>
              <a:rPr lang="zh-CN" altLang="en-US" dirty="0"/>
              <a:t>特征</a:t>
            </a:r>
          </a:p>
        </p:txBody>
      </p:sp>
      <p:sp>
        <p:nvSpPr>
          <p:cNvPr id="13318"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3" name="文本占位符 2"/>
          <p:cNvSpPr>
            <a:spLocks noGrp="1"/>
          </p:cNvSpPr>
          <p:nvPr>
            <p:ph type="body" sz="quarter" idx="14"/>
          </p:nvPr>
        </p:nvSpPr>
        <p:spPr/>
        <p:txBody>
          <a:bodyPr/>
          <a:lstStyle/>
          <a:p>
            <a:r>
              <a:rPr lang="en-US" altLang="zh-CN" dirty="0"/>
              <a:t>►1.</a:t>
            </a:r>
            <a:r>
              <a:rPr lang="zh-CN" altLang="en-US" dirty="0"/>
              <a:t>数据科学的提出背景</a:t>
            </a:r>
          </a:p>
        </p:txBody>
      </p:sp>
      <p:graphicFrame>
        <p:nvGraphicFramePr>
          <p:cNvPr id="4" name="Object 5"/>
          <p:cNvGraphicFramePr>
            <a:graphicFrameLocks noChangeAspect="1"/>
          </p:cNvGraphicFramePr>
          <p:nvPr>
            <p:extLst>
              <p:ext uri="{D42A27DB-BD31-4B8C-83A1-F6EECF244321}">
                <p14:modId xmlns:p14="http://schemas.microsoft.com/office/powerpoint/2010/main" val="2160298436"/>
              </p:ext>
            </p:extLst>
          </p:nvPr>
        </p:nvGraphicFramePr>
        <p:xfrm>
          <a:off x="1322775" y="1988840"/>
          <a:ext cx="5360550" cy="3429024"/>
        </p:xfrm>
        <a:graphic>
          <a:graphicData uri="http://schemas.openxmlformats.org/presentationml/2006/ole">
            <mc:AlternateContent xmlns:mc="http://schemas.openxmlformats.org/markup-compatibility/2006">
              <mc:Choice xmlns:v="urn:schemas-microsoft-com:vml" Requires="v">
                <p:oleObj spid="_x0000_s116415"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322775" y="1988840"/>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8139673"/>
      </p:ext>
    </p:extLst>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a:xfrm>
            <a:off x="397933" y="392510"/>
            <a:ext cx="8794411" cy="821913"/>
          </a:xfrm>
        </p:spPr>
        <p:txBody>
          <a:bodyPr/>
          <a:lstStyle/>
          <a:p>
            <a:r>
              <a:rPr lang="zh-CN" altLang="en-US" dirty="0"/>
              <a:t>讨论：三世界原则</a:t>
            </a:r>
          </a:p>
        </p:txBody>
      </p:sp>
      <p:sp>
        <p:nvSpPr>
          <p:cNvPr id="7"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15365" name="文本占位符 4"/>
          <p:cNvSpPr>
            <a:spLocks noGrp="1"/>
          </p:cNvSpPr>
          <p:nvPr>
            <p:ph type="body" sz="quarter" idx="14"/>
          </p:nvPr>
        </p:nvSpPr>
        <p:spPr>
          <a:ln w="9525"/>
        </p:spPr>
        <p:txBody>
          <a:bodyPr/>
          <a:lstStyle/>
          <a:p>
            <a:r>
              <a:rPr lang="zh-CN" altLang="en-US" dirty="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8" name="TextBox 7"/>
          <p:cNvSpPr txBox="1"/>
          <p:nvPr/>
        </p:nvSpPr>
        <p:spPr>
          <a:xfrm>
            <a:off x="3922274" y="6093296"/>
            <a:ext cx="371475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a:t>某学生的科学研究思维分析</a:t>
            </a:r>
          </a:p>
        </p:txBody>
      </p:sp>
      <p:graphicFrame>
        <p:nvGraphicFramePr>
          <p:cNvPr id="15362" name="Object 3"/>
          <p:cNvGraphicFramePr>
            <a:graphicFrameLocks noChangeAspect="1"/>
          </p:cNvGraphicFramePr>
          <p:nvPr>
            <p:extLst>
              <p:ext uri="{D42A27DB-BD31-4B8C-83A1-F6EECF244321}">
                <p14:modId xmlns:p14="http://schemas.microsoft.com/office/powerpoint/2010/main" val="2393295625"/>
              </p:ext>
            </p:extLst>
          </p:nvPr>
        </p:nvGraphicFramePr>
        <p:xfrm>
          <a:off x="1607198" y="1772816"/>
          <a:ext cx="7560840" cy="4214812"/>
        </p:xfrm>
        <a:graphic>
          <a:graphicData uri="http://schemas.openxmlformats.org/presentationml/2006/ole">
            <mc:AlternateContent xmlns:mc="http://schemas.openxmlformats.org/markup-compatibility/2006">
              <mc:Choice xmlns:v="urn:schemas-microsoft-com:vml" Requires="v">
                <p:oleObj spid="_x0000_s133728" name="Visio" r:id="rId3" imgW="4611419" imgH="2268280" progId="Visio.Drawing.11">
                  <p:embed/>
                </p:oleObj>
              </mc:Choice>
              <mc:Fallback>
                <p:oleObj name="Visio" r:id="rId3" imgW="4611419" imgH="2268280" progId="Visio.Drawing.11">
                  <p:embed/>
                  <p:pic>
                    <p:nvPicPr>
                      <p:cNvPr id="153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198" y="1772816"/>
                        <a:ext cx="7560840" cy="4214812"/>
                      </a:xfrm>
                      <a:prstGeom prst="rect">
                        <a:avLst/>
                      </a:prstGeom>
                      <a:noFill/>
                      <a:ln>
                        <a:noFill/>
                      </a:ln>
                      <a:effectLst/>
                    </p:spPr>
                  </p:pic>
                </p:oleObj>
              </mc:Fallback>
            </mc:AlternateContent>
          </a:graphicData>
        </a:graphic>
      </p:graphicFrame>
      <p:sp>
        <p:nvSpPr>
          <p:cNvPr id="9" name="矩形 8"/>
          <p:cNvSpPr/>
          <p:nvPr/>
        </p:nvSpPr>
        <p:spPr>
          <a:xfrm>
            <a:off x="9336361" y="260648"/>
            <a:ext cx="2592288" cy="923330"/>
          </a:xfrm>
          <a:prstGeom prst="rect">
            <a:avLst/>
          </a:prstGeom>
          <a:solidFill>
            <a:schemeClr val="bg1">
              <a:lumMod val="95000"/>
            </a:schemeClr>
          </a:solidFill>
          <a:ln>
            <a:solidFill>
              <a:schemeClr val="bg2"/>
            </a:solidFill>
          </a:ln>
        </p:spPr>
        <p:txBody>
          <a:bodyPr wrap="square">
            <a:spAutoFit/>
          </a:bodyPr>
          <a:lstStyle/>
          <a:p>
            <a:r>
              <a:rPr lang="en-US" altLang="zh-CN" dirty="0">
                <a:latin typeface="Times New Roman" panose="02020603050405020304" pitchFamily="18" charset="0"/>
                <a:cs typeface="Times New Roman" panose="02020603050405020304" pitchFamily="18" charset="0"/>
              </a:rPr>
              <a:t>The Fourth Paradigm: Data-Intensive Scientific Discovery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206538"/>
      </p:ext>
    </p:extLst>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932585562"/>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3" name="矩形 2"/>
          <p:cNvSpPr/>
          <p:nvPr/>
        </p:nvSpPr>
        <p:spPr>
          <a:xfrm>
            <a:off x="2760936" y="1540732"/>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5455134"/>
      </p:ext>
    </p:extLst>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三要素原则</a:t>
            </a:r>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48933305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168" y="2225446"/>
            <a:ext cx="3413150" cy="3312368"/>
          </a:xfrm>
          <a:prstGeom prst="rect">
            <a:avLst/>
          </a:prstGeom>
        </p:spPr>
      </p:pic>
      <p:sp>
        <p:nvSpPr>
          <p:cNvPr id="8" name="文本框 7"/>
          <p:cNvSpPr txBox="1"/>
          <p:nvPr/>
        </p:nvSpPr>
        <p:spPr>
          <a:xfrm>
            <a:off x="8112224" y="5923445"/>
            <a:ext cx="2909094"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1 Drew Conway</a:t>
            </a:r>
            <a:r>
              <a:rPr lang="zh-CN" altLang="en-US" dirty="0">
                <a:latin typeface="Times New Roman" panose="02020603050405020304" pitchFamily="18" charset="0"/>
                <a:cs typeface="Times New Roman" panose="02020603050405020304" pitchFamily="18" charset="0"/>
              </a:rPr>
              <a:t>的数据科学韦恩图（</a:t>
            </a:r>
            <a:r>
              <a:rPr lang="en-US" altLang="zh-CN" dirty="0">
                <a:latin typeface="Times New Roman" panose="02020603050405020304" pitchFamily="18" charset="0"/>
                <a:cs typeface="Times New Roman" panose="02020603050405020304" pitchFamily="18" charset="0"/>
              </a:rPr>
              <a:t>2010</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90258449"/>
      </p:ext>
    </p:extLst>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34357259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3" name="矩形 2"/>
          <p:cNvSpPr/>
          <p:nvPr/>
        </p:nvSpPr>
        <p:spPr>
          <a:xfrm>
            <a:off x="4655840" y="148478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6291377"/>
      </p:ext>
    </p:extLst>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p>
            <a:r>
              <a:rPr lang="zh-CN" altLang="en-US" dirty="0"/>
              <a:t>数据驱动原则</a:t>
            </a:r>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文本框 5"/>
          <p:cNvSpPr txBox="1"/>
          <p:nvPr/>
        </p:nvSpPr>
        <p:spPr>
          <a:xfrm>
            <a:off x="10359447" y="33123"/>
            <a:ext cx="1832553" cy="92333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dirty="0"/>
              <a:t>敏捷</a:t>
            </a:r>
            <a:r>
              <a:rPr lang="en-US" altLang="zh-CN" dirty="0"/>
              <a:t>=</a:t>
            </a:r>
            <a:r>
              <a:rPr lang="zh-CN" altLang="en-US" dirty="0"/>
              <a:t>大数据 ？</a:t>
            </a:r>
            <a:endParaRPr lang="en-US" altLang="zh-CN" dirty="0"/>
          </a:p>
          <a:p>
            <a:endParaRPr lang="en-US" altLang="zh-CN" dirty="0"/>
          </a:p>
          <a:p>
            <a:r>
              <a:rPr lang="zh-CN" altLang="en-US" dirty="0"/>
              <a:t>智慧</a:t>
            </a:r>
            <a:r>
              <a:rPr lang="en-US" altLang="zh-CN" dirty="0"/>
              <a:t>=</a:t>
            </a:r>
            <a:r>
              <a:rPr lang="zh-CN" altLang="en-US" dirty="0"/>
              <a:t>大数据  ？</a:t>
            </a:r>
          </a:p>
        </p:txBody>
      </p:sp>
      <p:graphicFrame>
        <p:nvGraphicFramePr>
          <p:cNvPr id="9" name="Object 3"/>
          <p:cNvGraphicFramePr>
            <a:graphicFrameLocks noChangeAspect="1"/>
          </p:cNvGraphicFramePr>
          <p:nvPr>
            <p:extLst>
              <p:ext uri="{D42A27DB-BD31-4B8C-83A1-F6EECF244321}">
                <p14:modId xmlns:p14="http://schemas.microsoft.com/office/powerpoint/2010/main" val="2587017112"/>
              </p:ext>
            </p:extLst>
          </p:nvPr>
        </p:nvGraphicFramePr>
        <p:xfrm>
          <a:off x="839416" y="2276872"/>
          <a:ext cx="6946812" cy="3375586"/>
        </p:xfrm>
        <a:graphic>
          <a:graphicData uri="http://schemas.openxmlformats.org/presentationml/2006/ole">
            <mc:AlternateContent xmlns:mc="http://schemas.openxmlformats.org/markup-compatibility/2006">
              <mc:Choice xmlns:v="urn:schemas-microsoft-com:vml" Requires="v">
                <p:oleObj spid="_x0000_s160849" name="Visio" r:id="rId3" imgW="5068774" imgH="2386800" progId="Visio.Drawing.11">
                  <p:embed/>
                </p:oleObj>
              </mc:Choice>
              <mc:Fallback>
                <p:oleObj name="Visio" r:id="rId3" imgW="5068774" imgH="2386800" progId="Visio.Drawing.11">
                  <p:embed/>
                  <p:pic>
                    <p:nvPicPr>
                      <p:cNvPr id="194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2276872"/>
                        <a:ext cx="6946812" cy="3375586"/>
                      </a:xfrm>
                      <a:prstGeom prst="rect">
                        <a:avLst/>
                      </a:prstGeom>
                      <a:noFill/>
                      <a:ln>
                        <a:noFill/>
                      </a:ln>
                      <a:effectLst/>
                      <a:extLst/>
                    </p:spPr>
                  </p:pic>
                </p:oleObj>
              </mc:Fallback>
            </mc:AlternateContent>
          </a:graphicData>
        </a:graphic>
      </p:graphicFrame>
      <p:sp>
        <p:nvSpPr>
          <p:cNvPr id="10" name="TextBox 8"/>
          <p:cNvSpPr txBox="1"/>
          <p:nvPr/>
        </p:nvSpPr>
        <p:spPr>
          <a:xfrm>
            <a:off x="9120336" y="4725144"/>
            <a:ext cx="3828500" cy="1600438"/>
          </a:xfrm>
          <a:prstGeom prst="rect">
            <a:avLst/>
          </a:prstGeom>
          <a:noFill/>
        </p:spPr>
        <p:txBody>
          <a:bodyPr wrap="square" rtlCol="0">
            <a:spAutoFit/>
          </a:bodyPr>
          <a:lstStyle/>
          <a:p>
            <a:r>
              <a:rPr lang="en-US" altLang="zh-CN" sz="1400" dirty="0"/>
              <a:t>Data -driven …</a:t>
            </a:r>
          </a:p>
          <a:p>
            <a:pPr lvl="1">
              <a:buFont typeface="Arial" pitchFamily="34" charset="0"/>
              <a:buChar char="•"/>
            </a:pPr>
            <a:r>
              <a:rPr lang="en-US" altLang="zh-CN" sz="1400" dirty="0"/>
              <a:t>Organization</a:t>
            </a:r>
          </a:p>
          <a:p>
            <a:pPr lvl="1">
              <a:buFont typeface="Arial" pitchFamily="34" charset="0"/>
              <a:buChar char="•"/>
            </a:pPr>
            <a:r>
              <a:rPr lang="en-US" altLang="zh-CN" sz="1400" dirty="0"/>
              <a:t>Marketing </a:t>
            </a:r>
          </a:p>
          <a:p>
            <a:pPr lvl="1">
              <a:buFont typeface="Arial" pitchFamily="34" charset="0"/>
              <a:buChar char="•"/>
            </a:pPr>
            <a:r>
              <a:rPr lang="en-US" altLang="zh-CN" sz="1400" dirty="0"/>
              <a:t>Decision making</a:t>
            </a:r>
          </a:p>
          <a:p>
            <a:pPr lvl="1">
              <a:buFont typeface="Arial" pitchFamily="34" charset="0"/>
              <a:buChar char="•"/>
            </a:pPr>
            <a:r>
              <a:rPr lang="en-US" altLang="zh-CN" sz="1400" dirty="0"/>
              <a:t>Applications </a:t>
            </a:r>
          </a:p>
          <a:p>
            <a:pPr lvl="1">
              <a:buFont typeface="Arial" pitchFamily="34" charset="0"/>
              <a:buChar char="•"/>
            </a:pPr>
            <a:r>
              <a:rPr lang="en-US" altLang="zh-CN" sz="1400" dirty="0"/>
              <a:t>Culture  </a:t>
            </a:r>
          </a:p>
          <a:p>
            <a:pPr>
              <a:buFont typeface="Arial" pitchFamily="34" charset="0"/>
              <a:buChar char="•"/>
            </a:pPr>
            <a:endParaRPr lang="zh-CN" altLang="en-US" sz="1400" dirty="0"/>
          </a:p>
        </p:txBody>
      </p:sp>
    </p:spTree>
    <p:extLst>
      <p:ext uri="{BB962C8B-B14F-4D97-AF65-F5344CB8AC3E}">
        <p14:creationId xmlns:p14="http://schemas.microsoft.com/office/powerpoint/2010/main" val="4028758727"/>
      </p:ext>
    </p:extLst>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987140020"/>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3" name="矩形 2"/>
          <p:cNvSpPr/>
          <p:nvPr/>
        </p:nvSpPr>
        <p:spPr>
          <a:xfrm>
            <a:off x="767408" y="2786119"/>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784636"/>
      </p:ext>
    </p:extLst>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如何认识“数据预处理”</a:t>
            </a:r>
            <a:endParaRPr lang="en-US" altLang="zh-CN" dirty="0"/>
          </a:p>
        </p:txBody>
      </p:sp>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16857269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more data vs better models”的图片搜索结果"/>
          <p:cNvPicPr>
            <a:picLocks noChangeAspect="1" noChangeArrowheads="1"/>
          </p:cNvPicPr>
          <p:nvPr/>
        </p:nvPicPr>
        <p:blipFill>
          <a:blip r:embed="rId7"/>
          <a:srcRect/>
          <a:stretch>
            <a:fillRect/>
          </a:stretch>
        </p:blipFill>
        <p:spPr bwMode="auto">
          <a:xfrm>
            <a:off x="7752184" y="3953524"/>
            <a:ext cx="4104456" cy="2309561"/>
          </a:xfrm>
          <a:prstGeom prst="rect">
            <a:avLst/>
          </a:prstGeom>
          <a:noFill/>
        </p:spPr>
      </p:pic>
      <p:sp>
        <p:nvSpPr>
          <p:cNvPr id="3" name="矩形 2"/>
          <p:cNvSpPr/>
          <p:nvPr/>
        </p:nvSpPr>
        <p:spPr>
          <a:xfrm>
            <a:off x="7952309" y="599586"/>
            <a:ext cx="370420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latin typeface="宋体" panose="02010600030101010101" pitchFamily="2" charset="-122"/>
                <a:cs typeface="Mongolian Baiti" panose="03000500000000000000" pitchFamily="66" charset="0"/>
              </a:rPr>
              <a:t>Data First, Schema Later or Never Paradigm</a:t>
            </a:r>
            <a:endParaRPr lang="zh-CN" altLang="en-US" dirty="0"/>
          </a:p>
        </p:txBody>
      </p:sp>
    </p:spTree>
    <p:extLst>
      <p:ext uri="{BB962C8B-B14F-4D97-AF65-F5344CB8AC3E}">
        <p14:creationId xmlns:p14="http://schemas.microsoft.com/office/powerpoint/2010/main" val="583799877"/>
      </p:ext>
    </p:extLst>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a:xfrm>
            <a:off x="5429245" y="0"/>
            <a:ext cx="2538963" cy="620688"/>
          </a:xfrm>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p:txBody>
      </p:sp>
      <p:sp>
        <p:nvSpPr>
          <p:cNvPr id="10" name="标题 1"/>
          <p:cNvSpPr>
            <a:spLocks noGrp="1"/>
          </p:cNvSpPr>
          <p:nvPr>
            <p:ph type="title"/>
          </p:nvPr>
        </p:nvSpPr>
        <p:spPr>
          <a:xfrm>
            <a:off x="613957" y="629059"/>
            <a:ext cx="9442483" cy="821913"/>
          </a:xfrm>
        </p:spPr>
        <p:txBody>
          <a:bodyPr/>
          <a:lstStyle/>
          <a:p>
            <a:r>
              <a:rPr lang="zh-CN" altLang="en-US" sz="3600" dirty="0">
                <a:latin typeface="Times New Roman" panose="02020603050405020304" pitchFamily="18" charset="0"/>
                <a:cs typeface="Times New Roman" panose="02020603050405020304" pitchFamily="18" charset="0"/>
              </a:rPr>
              <a:t>我们需要的是</a:t>
            </a:r>
            <a:r>
              <a:rPr lang="en-US" altLang="zh-CN" sz="3600" dirty="0">
                <a:latin typeface="Times New Roman" panose="02020603050405020304" pitchFamily="18" charset="0"/>
                <a:cs typeface="Times New Roman" panose="02020603050405020304" pitchFamily="18" charset="0"/>
              </a:rPr>
              <a:t>More data </a:t>
            </a:r>
            <a:r>
              <a:rPr lang="zh-CN" altLang="en-US" sz="3600" dirty="0">
                <a:latin typeface="Times New Roman" panose="02020603050405020304" pitchFamily="18" charset="0"/>
                <a:cs typeface="Times New Roman" panose="02020603050405020304" pitchFamily="18" charset="0"/>
              </a:rPr>
              <a:t>还是 </a:t>
            </a:r>
            <a:r>
              <a:rPr lang="en-US" altLang="zh-CN" sz="3600" dirty="0">
                <a:latin typeface="Times New Roman" panose="02020603050405020304" pitchFamily="18" charset="0"/>
                <a:cs typeface="Times New Roman" panose="02020603050405020304" pitchFamily="18" charset="0"/>
              </a:rPr>
              <a:t>Better Model </a:t>
            </a:r>
            <a:r>
              <a:rPr lang="zh-CN" altLang="en-US" sz="3600" dirty="0">
                <a:latin typeface="Times New Roman" panose="02020603050405020304" pitchFamily="18" charset="0"/>
                <a:cs typeface="Times New Roman" panose="02020603050405020304" pitchFamily="18" charset="0"/>
              </a:rPr>
              <a:t>？</a:t>
            </a:r>
          </a:p>
        </p:txBody>
      </p:sp>
      <p:sp>
        <p:nvSpPr>
          <p:cNvPr id="11" name="内容占位符 2"/>
          <p:cNvSpPr>
            <a:spLocks noGrp="1"/>
          </p:cNvSpPr>
          <p:nvPr>
            <p:ph idx="1"/>
          </p:nvPr>
        </p:nvSpPr>
        <p:spPr>
          <a:xfrm>
            <a:off x="812800" y="2091487"/>
            <a:ext cx="10035728" cy="4171597"/>
          </a:xfrm>
        </p:spPr>
        <p:txBody>
          <a:bodyPr/>
          <a:lstStyle/>
          <a:p>
            <a:r>
              <a:rPr lang="en-US" b="1" dirty="0"/>
              <a:t>More Data + Simple Algorithms   = The Best Data Models</a:t>
            </a:r>
          </a:p>
          <a:p>
            <a:endParaRPr lang="zh-CN" altLang="en-US" dirty="0"/>
          </a:p>
        </p:txBody>
      </p:sp>
      <p:sp>
        <p:nvSpPr>
          <p:cNvPr id="13" name="文本占位符 6"/>
          <p:cNvSpPr txBox="1">
            <a:spLocks/>
          </p:cNvSpPr>
          <p:nvPr/>
        </p:nvSpPr>
        <p:spPr bwMode="auto">
          <a:xfrm>
            <a:off x="5429245" y="0"/>
            <a:ext cx="2538963" cy="620688"/>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zh-CN" altLang="en-US" kern="0">
                <a:latin typeface="Arial" panose="020B0604020202020204" pitchFamily="34" charset="0"/>
                <a:cs typeface="Arial" panose="020B0604020202020204" pitchFamily="34" charset="0"/>
              </a:rPr>
              <a:t>►</a:t>
            </a:r>
            <a:r>
              <a:rPr lang="zh-CN" altLang="en-US" kern="0"/>
              <a:t> </a:t>
            </a:r>
            <a:r>
              <a:rPr lang="en-US" altLang="zh-CN" kern="0"/>
              <a:t>5.</a:t>
            </a:r>
            <a:r>
              <a:rPr lang="zh-CN" altLang="en-US" kern="0"/>
              <a:t>数据科学的基本原则</a:t>
            </a:r>
            <a:endParaRPr lang="zh-CN" altLang="en-US" kern="0" dirty="0"/>
          </a:p>
        </p:txBody>
      </p:sp>
      <p:pic>
        <p:nvPicPr>
          <p:cNvPr id="14" name="Picture 2" descr="“more data vs better models”的图片搜索结果"/>
          <p:cNvPicPr>
            <a:picLocks noChangeAspect="1" noChangeArrowheads="1"/>
          </p:cNvPicPr>
          <p:nvPr/>
        </p:nvPicPr>
        <p:blipFill>
          <a:blip r:embed="rId2"/>
          <a:srcRect/>
          <a:stretch>
            <a:fillRect/>
          </a:stretch>
        </p:blipFill>
        <p:spPr bwMode="auto">
          <a:xfrm>
            <a:off x="911424" y="2843609"/>
            <a:ext cx="6076950" cy="3419475"/>
          </a:xfrm>
          <a:prstGeom prst="rect">
            <a:avLst/>
          </a:prstGeom>
          <a:noFill/>
        </p:spPr>
      </p:pic>
      <p:sp>
        <p:nvSpPr>
          <p:cNvPr id="15" name="文本框 14"/>
          <p:cNvSpPr txBox="1"/>
          <p:nvPr/>
        </p:nvSpPr>
        <p:spPr>
          <a:xfrm>
            <a:off x="10056440" y="343136"/>
            <a:ext cx="1864613" cy="1200329"/>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dirty="0"/>
              <a:t>Information loss</a:t>
            </a:r>
          </a:p>
          <a:p>
            <a:r>
              <a:rPr lang="en-US" altLang="zh-CN" dirty="0"/>
              <a:t>MR</a:t>
            </a:r>
          </a:p>
          <a:p>
            <a:r>
              <a:rPr lang="zh-CN" altLang="en-US" dirty="0"/>
              <a:t>机器学习</a:t>
            </a:r>
            <a:endParaRPr lang="en-US" altLang="zh-CN" dirty="0"/>
          </a:p>
          <a:p>
            <a:r>
              <a:rPr lang="en-US" altLang="zh-CN" dirty="0"/>
              <a:t>IBM/Google</a:t>
            </a:r>
            <a:r>
              <a:rPr lang="zh-CN" altLang="en-US" dirty="0"/>
              <a:t>翻译</a:t>
            </a:r>
          </a:p>
        </p:txBody>
      </p:sp>
      <p:pic>
        <p:nvPicPr>
          <p:cNvPr id="16" name="Picture 2" descr="“IBM GOOGLE MACHINE TRANSLATION”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3014264"/>
            <a:ext cx="4104456" cy="332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72719"/>
      </p:ext>
    </p:extLst>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7933" y="392510"/>
            <a:ext cx="9874531" cy="821913"/>
          </a:xfrm>
        </p:spPr>
        <p:txBody>
          <a:bodyPr/>
          <a:lstStyle/>
          <a:p>
            <a:r>
              <a:rPr lang="zh-CN" altLang="en-US" dirty="0"/>
              <a:t>对数据复杂性的认识</a:t>
            </a:r>
          </a:p>
        </p:txBody>
      </p:sp>
      <p:sp>
        <p:nvSpPr>
          <p:cNvPr id="9"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p:txBody>
      </p:sp>
      <p:sp>
        <p:nvSpPr>
          <p:cNvPr id="13" name="文本占位符 6"/>
          <p:cNvSpPr txBox="1">
            <a:spLocks/>
          </p:cNvSpPr>
          <p:nvPr/>
        </p:nvSpPr>
        <p:spPr bwMode="auto">
          <a:xfrm>
            <a:off x="5429245" y="0"/>
            <a:ext cx="2538963" cy="620688"/>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zh-CN" altLang="en-US" kern="0">
                <a:latin typeface="Arial" panose="020B0604020202020204" pitchFamily="34" charset="0"/>
                <a:cs typeface="Arial" panose="020B0604020202020204" pitchFamily="34" charset="0"/>
              </a:rPr>
              <a:t>►</a:t>
            </a:r>
            <a:r>
              <a:rPr lang="zh-CN" altLang="en-US" kern="0"/>
              <a:t> </a:t>
            </a:r>
            <a:r>
              <a:rPr lang="en-US" altLang="zh-CN" kern="0"/>
              <a:t>5.</a:t>
            </a:r>
            <a:r>
              <a:rPr lang="zh-CN" altLang="en-US" kern="0"/>
              <a:t>数据科学的基本原则</a:t>
            </a:r>
            <a:endParaRPr lang="zh-CN" altLang="en-US" kern="0" dirty="0"/>
          </a:p>
        </p:txBody>
      </p:sp>
      <p:graphicFrame>
        <p:nvGraphicFramePr>
          <p:cNvPr id="18" name="内容占位符 3"/>
          <p:cNvGraphicFramePr>
            <a:graphicFrameLocks noGrp="1"/>
          </p:cNvGraphicFramePr>
          <p:nvPr>
            <p:ph idx="1"/>
            <p:extLst>
              <p:ext uri="{D42A27DB-BD31-4B8C-83A1-F6EECF244321}">
                <p14:modId xmlns:p14="http://schemas.microsoft.com/office/powerpoint/2010/main" val="3566968496"/>
              </p:ext>
            </p:extLst>
          </p:nvPr>
        </p:nvGraphicFramePr>
        <p:xfrm>
          <a:off x="812800" y="1500175"/>
          <a:ext cx="5643240" cy="416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图示 21"/>
          <p:cNvGraphicFramePr/>
          <p:nvPr>
            <p:extLst>
              <p:ext uri="{D42A27DB-BD31-4B8C-83A1-F6EECF244321}">
                <p14:modId xmlns:p14="http://schemas.microsoft.com/office/powerpoint/2010/main" val="1751907699"/>
              </p:ext>
            </p:extLst>
          </p:nvPr>
        </p:nvGraphicFramePr>
        <p:xfrm>
          <a:off x="7248128" y="2342827"/>
          <a:ext cx="4489176" cy="40707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1585496"/>
      </p:ext>
    </p:extLst>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数据科学的基本原则</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5399585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 </a:t>
            </a:r>
            <a:r>
              <a:rPr lang="en-US" altLang="zh-CN" dirty="0"/>
              <a:t>6.</a:t>
            </a:r>
            <a:r>
              <a:rPr lang="zh-CN" altLang="en-US" dirty="0"/>
              <a:t>数据科学的基本原则</a:t>
            </a:r>
          </a:p>
          <a:p>
            <a:endParaRPr lang="zh-CN" altLang="en-US" dirty="0"/>
          </a:p>
        </p:txBody>
      </p:sp>
      <p:sp>
        <p:nvSpPr>
          <p:cNvPr id="6" name="矩形 5"/>
          <p:cNvSpPr/>
          <p:nvPr/>
        </p:nvSpPr>
        <p:spPr>
          <a:xfrm>
            <a:off x="2760936" y="2786119"/>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p:nvPicPr>
        <p:blipFill>
          <a:blip r:embed="rId7">
            <a:extLst>
              <a:ext uri="{28A0092B-C50C-407E-A947-70E740481C1C}">
                <a14:useLocalDpi xmlns:a14="http://schemas.microsoft.com/office/drawing/2010/main" val="0"/>
              </a:ext>
            </a:extLst>
          </a:blip>
          <a:stretch>
            <a:fillRect/>
          </a:stretch>
        </p:blipFill>
        <p:spPr>
          <a:xfrm>
            <a:off x="7582164" y="4003913"/>
            <a:ext cx="3600400" cy="2089509"/>
          </a:xfrm>
          <a:prstGeom prst="rect">
            <a:avLst/>
          </a:prstGeom>
        </p:spPr>
      </p:pic>
    </p:spTree>
    <p:extLst>
      <p:ext uri="{BB962C8B-B14F-4D97-AF65-F5344CB8AC3E}">
        <p14:creationId xmlns:p14="http://schemas.microsoft.com/office/powerpoint/2010/main" val="1143386908"/>
      </p:ext>
    </p:extLst>
  </p:cSld>
  <p:clrMapOvr>
    <a:masterClrMapping/>
  </p:clrMapOvr>
  <p:transition>
    <p:blinds dir="vert"/>
  </p:transition>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0</TotalTime>
  <Words>10032</Words>
  <Application>Microsoft Office PowerPoint</Application>
  <PresentationFormat>宽屏</PresentationFormat>
  <Paragraphs>1986</Paragraphs>
  <Slides>172</Slides>
  <Notes>121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172</vt:i4>
      </vt:variant>
    </vt:vector>
  </HeadingPairs>
  <TitlesOfParts>
    <vt:vector size="191" baseType="lpstr">
      <vt:lpstr>Helvetica Neue</vt:lpstr>
      <vt:lpstr>Ipa-samd Uclphon1 SILDoulosL</vt:lpstr>
      <vt:lpstr>等线</vt:lpstr>
      <vt:lpstr>仿宋_GB2312</vt:lpstr>
      <vt:lpstr>华文琥珀</vt:lpstr>
      <vt:lpstr>华文中宋</vt:lpstr>
      <vt:lpstr>迷你简启体</vt:lpstr>
      <vt:lpstr>宋体</vt:lpstr>
      <vt:lpstr>微软雅黑</vt:lpstr>
      <vt:lpstr>Arial</vt:lpstr>
      <vt:lpstr>Calibri</vt:lpstr>
      <vt:lpstr>Century Gothic</vt:lpstr>
      <vt:lpstr>Mongolian Baiti</vt:lpstr>
      <vt:lpstr>Times New Roman</vt:lpstr>
      <vt:lpstr>Wingdings</vt:lpstr>
      <vt:lpstr>Wingdings 2</vt:lpstr>
      <vt:lpstr>吉祥如意</vt:lpstr>
      <vt:lpstr>Visio</vt:lpstr>
      <vt:lpstr>文档</vt:lpstr>
      <vt:lpstr>《数据科学理论与实践》之            基础理论</vt:lpstr>
      <vt:lpstr>学习建议</vt:lpstr>
      <vt:lpstr>学习Q&amp;A</vt:lpstr>
      <vt:lpstr>主要内容</vt:lpstr>
      <vt:lpstr>1.数据科学的提出背景</vt:lpstr>
      <vt:lpstr>大数据的热与冷</vt:lpstr>
      <vt:lpstr>PowerPoint 演示文稿</vt:lpstr>
      <vt:lpstr>为什么 基于“小数据”的传统理论不能解释“大数据现象”</vt:lpstr>
      <vt:lpstr>如何理解大数据的4V特征</vt:lpstr>
      <vt:lpstr>如何理解大数据的4V特征</vt:lpstr>
      <vt:lpstr>如何理解大数据的4V特征</vt:lpstr>
      <vt:lpstr>如何理解大数据的4V特征</vt:lpstr>
      <vt:lpstr>如何理解大数据的4V特征</vt:lpstr>
      <vt:lpstr>大数据时代的10大变革</vt:lpstr>
      <vt:lpstr>在大数据时代，你还在这样做研究吗？</vt:lpstr>
      <vt:lpstr>大数据时代的研究范式</vt:lpstr>
      <vt:lpstr>大数据时代的10大变革</vt:lpstr>
      <vt:lpstr>数据资产原则</vt:lpstr>
      <vt:lpstr>PowerPoint 演示文稿</vt:lpstr>
      <vt:lpstr>大数据时代的10大变革</vt:lpstr>
      <vt:lpstr>什么是大数据思维</vt:lpstr>
      <vt:lpstr>大数据时代的10大变革</vt:lpstr>
      <vt:lpstr>大数据时代的10大变革</vt:lpstr>
      <vt:lpstr>产业竞合关系的变化</vt:lpstr>
      <vt:lpstr>大数据时代的10大变革</vt:lpstr>
      <vt:lpstr>大数据时代的10大变革</vt:lpstr>
      <vt:lpstr>协同原则</vt:lpstr>
      <vt:lpstr>【小结】数据科学的提出背景</vt:lpstr>
      <vt:lpstr>PowerPoint 演示文稿</vt:lpstr>
      <vt:lpstr>2.数据科学的定义</vt:lpstr>
      <vt:lpstr>什么是数据（Data）</vt:lpstr>
      <vt:lpstr>如何定义数据科学（Data Science）</vt:lpstr>
      <vt:lpstr>为什么 大家听不懂大数据时代的新词汇</vt:lpstr>
      <vt:lpstr>讨论：数据科学的学科定位</vt:lpstr>
      <vt:lpstr>讨论:大数据对各学科的影响</vt:lpstr>
      <vt:lpstr>数据科学研究目的与任务</vt:lpstr>
      <vt:lpstr>【小结】数据科学是什么</vt:lpstr>
      <vt:lpstr>PowerPoint 演示文稿</vt:lpstr>
      <vt:lpstr>3.数据科学的发展简史</vt:lpstr>
      <vt:lpstr>“数据科学”的主要里程碑（1/3）</vt:lpstr>
      <vt:lpstr>“数据科学”的主要里程碑（2/3）</vt:lpstr>
      <vt:lpstr>“数据科学”的主要里程碑（3/3）</vt:lpstr>
      <vt:lpstr>Gartner 数据科学成熟度新技术曲线</vt:lpstr>
      <vt:lpstr>Gartner 数据科学成熟度曲线</vt:lpstr>
      <vt:lpstr>【小结】数据科学的发展简史</vt:lpstr>
      <vt:lpstr>PowerPoint 演示文稿</vt:lpstr>
      <vt:lpstr>4.数据科学的理论体系</vt:lpstr>
      <vt:lpstr>数据科学的知识体系</vt:lpstr>
      <vt:lpstr>数据科学的研究内容</vt:lpstr>
      <vt:lpstr>PowerPoint 演示文稿</vt:lpstr>
      <vt:lpstr>统计学家在数据科学领域的重要贡献</vt:lpstr>
      <vt:lpstr>PowerPoint 演示文稿</vt:lpstr>
      <vt:lpstr>元分析方法</vt:lpstr>
      <vt:lpstr>机器学习面临的主要挑战</vt:lpstr>
      <vt:lpstr>混合智能 —— 以机器学习与人机大战为起点</vt:lpstr>
      <vt:lpstr>统计学和机器学习的对立与统一</vt:lpstr>
      <vt:lpstr>数据可视化在数据科学中的重要地位</vt:lpstr>
      <vt:lpstr>Anscombe’s Quartet </vt:lpstr>
      <vt:lpstr>数据的故事化（Storytelling）</vt:lpstr>
      <vt:lpstr>数据的故事化（Storytelling）</vt:lpstr>
      <vt:lpstr>计算模式的演变</vt:lpstr>
      <vt:lpstr>数据管理的新变化</vt:lpstr>
      <vt:lpstr>数据科学的基本流程</vt:lpstr>
      <vt:lpstr>数据科学平台 ——Gartner 2017数据科学平台魔力象限</vt:lpstr>
      <vt:lpstr>【小结】数据科学的理论体系</vt:lpstr>
      <vt:lpstr>PowerPoint 演示文稿</vt:lpstr>
      <vt:lpstr>5 数据科学的术语与本体</vt:lpstr>
      <vt:lpstr>数据科学的本体</vt:lpstr>
      <vt:lpstr>数据化（ Datafication ）</vt:lpstr>
      <vt:lpstr>数据柔术（Data Jujitsu） </vt:lpstr>
      <vt:lpstr>数据产品（Data Products）</vt:lpstr>
      <vt:lpstr>数据改写（Data Munging）</vt:lpstr>
      <vt:lpstr>数据打磨（Data Wrangling）</vt:lpstr>
      <vt:lpstr>数据洞见（Data Insights）</vt:lpstr>
      <vt:lpstr>数据分析式思维（Data-Analytic Thinking）</vt:lpstr>
      <vt:lpstr>数据分析式思维（Data-Analytic Thinking）</vt:lpstr>
      <vt:lpstr>PowerPoint 演示文稿</vt:lpstr>
      <vt:lpstr>数据连续性（Data Continuity）</vt:lpstr>
      <vt:lpstr>数据驱动（Data-driven）***</vt:lpstr>
      <vt:lpstr>数据密集型（Data-Intensive）***</vt:lpstr>
      <vt:lpstr>数据空间（DataSpace）</vt:lpstr>
      <vt:lpstr>关联数据（Linked Data）</vt:lpstr>
      <vt:lpstr>整齐数据（Tidy Data）</vt:lpstr>
      <vt:lpstr>【小结】数据科学的术语与本体</vt:lpstr>
      <vt:lpstr>PowerPoint 演示文稿</vt:lpstr>
      <vt:lpstr>6.数据科学的基本原则</vt:lpstr>
      <vt:lpstr>数据科学的基本原则</vt:lpstr>
      <vt:lpstr>数据科学的基本原则</vt:lpstr>
      <vt:lpstr>讨论：三世界原则</vt:lpstr>
      <vt:lpstr>讨论：三世界原则</vt:lpstr>
      <vt:lpstr>数据科学的基本原则</vt:lpstr>
      <vt:lpstr>三要素原则</vt:lpstr>
      <vt:lpstr>数据科学的基本原则</vt:lpstr>
      <vt:lpstr>数据驱动原则</vt:lpstr>
      <vt:lpstr>数据科学的基本原则</vt:lpstr>
      <vt:lpstr>如何认识“数据预处理”</vt:lpstr>
      <vt:lpstr>我们需要的是More data 还是 Better Model ？</vt:lpstr>
      <vt:lpstr>对数据复杂性的认识</vt:lpstr>
      <vt:lpstr>数据科学的基本原则</vt:lpstr>
      <vt:lpstr>数据科学的基本原则</vt:lpstr>
      <vt:lpstr>DIKUW模型</vt:lpstr>
      <vt:lpstr>数据科学的基本原则</vt:lpstr>
      <vt:lpstr>数据科学的3C原则</vt:lpstr>
      <vt:lpstr>数据科学的基本原则</vt:lpstr>
      <vt:lpstr>协同原则</vt:lpstr>
      <vt:lpstr>数据科学的基本原则</vt:lpstr>
      <vt:lpstr>NoSQL中的数据模型</vt:lpstr>
      <vt:lpstr>Spark</vt:lpstr>
      <vt:lpstr>数据科学的基本原则</vt:lpstr>
      <vt:lpstr>数据范式与知识范式</vt:lpstr>
      <vt:lpstr>【小结】数据科学的基本原则</vt:lpstr>
      <vt:lpstr>PowerPoint 演示文稿</vt:lpstr>
      <vt:lpstr>7.数据科学项目</vt:lpstr>
      <vt:lpstr>数据科学项目中的主要角色及其任务</vt:lpstr>
      <vt:lpstr>数据科学项目的基本流程</vt:lpstr>
      <vt:lpstr>【小结】数据科学项目</vt:lpstr>
      <vt:lpstr>PowerPoint 演示文稿</vt:lpstr>
      <vt:lpstr>8.数据科学家</vt:lpstr>
      <vt:lpstr>什么是数据科学家（Data Scientist）</vt:lpstr>
      <vt:lpstr>数据科学家的主要职责</vt:lpstr>
      <vt:lpstr>数据科学家与领域专家</vt:lpstr>
      <vt:lpstr>数据科学家与领域专家</vt:lpstr>
      <vt:lpstr>数据科学家与领域专家</vt:lpstr>
      <vt:lpstr>数据科学家的代表</vt:lpstr>
      <vt:lpstr>PowerPoint 演示文稿</vt:lpstr>
      <vt:lpstr>数据科学家的招聘</vt:lpstr>
      <vt:lpstr>数据科学家的画像（profiling）</vt:lpstr>
      <vt:lpstr>数据科学家的常用工具</vt:lpstr>
      <vt:lpstr>数据科学家的团队工作</vt:lpstr>
      <vt:lpstr>如何成为数据科学家</vt:lpstr>
      <vt:lpstr>【小结】数据科学家</vt:lpstr>
      <vt:lpstr>PowerPoint 演示文稿</vt:lpstr>
      <vt:lpstr>9 如何跟踪数据科学领域 的最新动态</vt:lpstr>
      <vt:lpstr>如何跟踪数据科学的最新动态</vt:lpstr>
      <vt:lpstr>国内外数据科学领域的竞赛</vt:lpstr>
      <vt:lpstr>Big Data Landscape</vt:lpstr>
      <vt:lpstr>2016-2017 数据科学领域精选文章</vt:lpstr>
      <vt:lpstr>PowerPoint 演示文稿</vt:lpstr>
      <vt:lpstr>10.如何继续学习</vt:lpstr>
      <vt:lpstr>继续学习建议</vt:lpstr>
      <vt:lpstr>学习“数据科学”中的注意事项</vt:lpstr>
      <vt:lpstr>Hype Cycle for Emerging Technologies（2014）</vt:lpstr>
      <vt:lpstr>Big Data Landscape </vt:lpstr>
      <vt:lpstr>Gartner 2017数据科学平台魔力象限</vt:lpstr>
      <vt:lpstr>如何跟踪数据科学的最新动态</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国内两本教材</vt:lpstr>
      <vt:lpstr>建议做3个练习</vt:lpstr>
      <vt:lpstr>学习数据科学的两条最佳捷径</vt:lpstr>
      <vt:lpstr>入门者需要掌握的3种本领</vt:lpstr>
      <vt:lpstr>PowerPoint 演示文稿</vt:lpstr>
      <vt:lpstr>11. 习 题</vt:lpstr>
      <vt:lpstr>习   题</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Soloman Soloman</cp:lastModifiedBy>
  <cp:revision>1456</cp:revision>
  <cp:lastPrinted>2018-05-28T02:55:46Z</cp:lastPrinted>
  <dcterms:created xsi:type="dcterms:W3CDTF">2007-03-02T11:26:21Z</dcterms:created>
  <dcterms:modified xsi:type="dcterms:W3CDTF">2018-05-28T02:56:06Z</dcterms:modified>
</cp:coreProperties>
</file>